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90a549fdd194ad6" /><Relationship Type="http://schemas.openxmlformats.org/package/2006/relationships/metadata/core-properties" Target="/docProps/core.xml" Id="R0d08188d2cf74529" /><Relationship Type="http://schemas.openxmlformats.org/officeDocument/2006/relationships/extended-properties" Target="/docProps/app.xml" Id="R3468dd6038da40a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b6a84ed028f44272"/>
  </p:sldMasterIdLst>
  <p:sldIdLst>
    <p:sldId id="256" r:id="R404265f8e3c8400b"/>
    <p:sldId id="257" r:id="R217312e3c7eb4228"/>
    <p:sldId id="258" r:id="Rebd3817e59a94e97"/>
    <p:sldId id="259" r:id="R77b74f766f4e496e"/>
    <p:sldId id="260" r:id="R3fa06a6ce94b47f7"/>
    <p:sldId id="261" r:id="R1d377dd85f194dd6"/>
    <p:sldId id="262" r:id="R1439e5dca11a4ffc"/>
    <p:sldId id="263" r:id="Rcf4077f6a8014af9"/>
    <p:sldId id="264" r:id="Rf5798582582c48c5"/>
    <p:sldId id="265" r:id="R8abdd012bc0e46ca"/>
    <p:sldId id="266" r:id="R9337b0ba6ec74566"/>
    <p:sldId id="267" r:id="R5c9094dfc5dd4346"/>
    <p:sldId id="268" r:id="R61f348508f1a4997"/>
    <p:sldId id="269" r:id="Ra6028d4625dd4ccf"/>
    <p:sldId id="270" r:id="Recad09b1ae04467c"/>
    <p:sldId id="271" r:id="Reb2469e6ff334ba2"/>
    <p:sldId id="272" r:id="Re69a738f9dee4f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03ee5f445b384342" /><Relationship Type="http://schemas.openxmlformats.org/officeDocument/2006/relationships/viewProps" Target="/ppt/viewProps.xml" Id="Rf3bed018d33e4b9b" /><Relationship Type="http://schemas.openxmlformats.org/officeDocument/2006/relationships/slideMaster" Target="/ppt/slideMasters/slideMaster.xml" Id="Rb6a84ed028f44272" /><Relationship Type="http://schemas.openxmlformats.org/officeDocument/2006/relationships/theme" Target="/ppt/slideMasters/theme/theme.xml" Id="R6ccdfee687814c06" /><Relationship Type="http://schemas.openxmlformats.org/officeDocument/2006/relationships/slide" Target="/ppt/slides/slide.xml" Id="R404265f8e3c8400b" /><Relationship Type="http://schemas.openxmlformats.org/officeDocument/2006/relationships/slide" Target="/ppt/slides/slide2.xml" Id="R217312e3c7eb4228" /><Relationship Type="http://schemas.openxmlformats.org/officeDocument/2006/relationships/slide" Target="/ppt/slides/slide3.xml" Id="Rebd3817e59a94e97" /><Relationship Type="http://schemas.openxmlformats.org/officeDocument/2006/relationships/slide" Target="/ppt/slides/slide4.xml" Id="R77b74f766f4e496e" /><Relationship Type="http://schemas.openxmlformats.org/officeDocument/2006/relationships/slide" Target="/ppt/slides/slide5.xml" Id="R3fa06a6ce94b47f7" /><Relationship Type="http://schemas.openxmlformats.org/officeDocument/2006/relationships/slide" Target="/ppt/slides/slide6.xml" Id="R1d377dd85f194dd6" /><Relationship Type="http://schemas.openxmlformats.org/officeDocument/2006/relationships/slide" Target="/ppt/slides/slide7.xml" Id="R1439e5dca11a4ffc" /><Relationship Type="http://schemas.openxmlformats.org/officeDocument/2006/relationships/slide" Target="/ppt/slides/slide8.xml" Id="Rcf4077f6a8014af9" /><Relationship Type="http://schemas.openxmlformats.org/officeDocument/2006/relationships/slide" Target="/ppt/slides/slide9.xml" Id="Rf5798582582c48c5" /><Relationship Type="http://schemas.openxmlformats.org/officeDocument/2006/relationships/slide" Target="/ppt/slides/slidea.xml" Id="R8abdd012bc0e46ca" /><Relationship Type="http://schemas.openxmlformats.org/officeDocument/2006/relationships/slide" Target="/ppt/slides/slideb.xml" Id="R9337b0ba6ec74566" /><Relationship Type="http://schemas.openxmlformats.org/officeDocument/2006/relationships/slide" Target="/ppt/slides/slidec.xml" Id="R5c9094dfc5dd4346" /><Relationship Type="http://schemas.openxmlformats.org/officeDocument/2006/relationships/slide" Target="/ppt/slides/slided.xml" Id="R61f348508f1a4997" /><Relationship Type="http://schemas.openxmlformats.org/officeDocument/2006/relationships/slide" Target="/ppt/slides/slidee.xml" Id="Ra6028d4625dd4ccf" /><Relationship Type="http://schemas.openxmlformats.org/officeDocument/2006/relationships/slide" Target="/ppt/slides/slidef.xml" Id="Recad09b1ae04467c" /><Relationship Type="http://schemas.openxmlformats.org/officeDocument/2006/relationships/slide" Target="/ppt/slides/slide10.xml" Id="Reb2469e6ff334ba2" /><Relationship Type="http://schemas.openxmlformats.org/officeDocument/2006/relationships/slide" Target="/ppt/slides/slide11.xml" Id="Re69a738f9dee4f6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7d15a550f3d4a0f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c672baef0a24cdf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cfaed39f6694d1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7d14d295f354b50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07fa2ce87c6473b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1f6a5ded83b4825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449ef70faff47df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67f47896a924bc6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f43bef942284cad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ea329b6adea4c4f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d240ff0b4d448b3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9b6b5eb18fd24c62" /><Relationship Type="http://schemas.openxmlformats.org/officeDocument/2006/relationships/slideLayout" Target="/ppt/slideLayouts/slideLayout.xml" Id="R9f0c490631e442e3" /><Relationship Type="http://schemas.openxmlformats.org/officeDocument/2006/relationships/slideLayout" Target="/ppt/slideLayouts/slideLayout2.xml" Id="R31c11141f6544895" /><Relationship Type="http://schemas.openxmlformats.org/officeDocument/2006/relationships/slideLayout" Target="/ppt/slideLayouts/slideLayout3.xml" Id="Rdf14ee8e82d14005" /><Relationship Type="http://schemas.openxmlformats.org/officeDocument/2006/relationships/slideLayout" Target="/ppt/slideLayouts/slideLayout4.xml" Id="R2911ee25242b4d70" /><Relationship Type="http://schemas.openxmlformats.org/officeDocument/2006/relationships/slideLayout" Target="/ppt/slideLayouts/slideLayout5.xml" Id="Rf930c3ae0dac4e77" /><Relationship Type="http://schemas.openxmlformats.org/officeDocument/2006/relationships/slideLayout" Target="/ppt/slideLayouts/slideLayout6.xml" Id="Re9e33cf8e56f4d9d" /><Relationship Type="http://schemas.openxmlformats.org/officeDocument/2006/relationships/slideLayout" Target="/ppt/slideLayouts/slideLayout7.xml" Id="R89832a763aaa469c" /><Relationship Type="http://schemas.openxmlformats.org/officeDocument/2006/relationships/slideLayout" Target="/ppt/slideLayouts/slideLayout8.xml" Id="R263dec991ba144a7" /><Relationship Type="http://schemas.openxmlformats.org/officeDocument/2006/relationships/slideLayout" Target="/ppt/slideLayouts/slideLayout9.xml" Id="Rf7e7e0bae9bb4037" /><Relationship Type="http://schemas.openxmlformats.org/officeDocument/2006/relationships/slideLayout" Target="/ppt/slideLayouts/slideLayouta.xml" Id="Rc568b23e4ef44ea4" /><Relationship Type="http://schemas.openxmlformats.org/officeDocument/2006/relationships/slideLayout" Target="/ppt/slideLayouts/slideLayoutb.xml" Id="Rec3c14c99b694e15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9f0c490631e442e3"/>
    <p:sldLayoutId id="2147483652" r:id="R2911ee25242b4d70"/>
    <p:sldLayoutId id="2147483653" r:id="Rf930c3ae0dac4e77"/>
    <p:sldLayoutId id="2147483654" r:id="Re9e33cf8e56f4d9d"/>
    <p:sldLayoutId id="2147483655" r:id="R89832a763aaa469c"/>
    <p:sldLayoutId id="2147483656" r:id="R263dec991ba144a7"/>
    <p:sldLayoutId id="2147483657" r:id="Rf7e7e0bae9bb4037"/>
    <p:sldLayoutId id="2147483658" r:id="Rc568b23e4ef44ea4"/>
    <p:sldLayoutId id="2147483659" r:id="Rec3c14c99b694e15"/>
    <p:sldLayoutId id="2147483650" r:id="R31c11141f6544895"/>
    <p:sldLayoutId id="2147483651" r:id="Rdf14ee8e82d1400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a68b6700d2642e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f97544a471e4f5d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3f6b1a1df2c4ad6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be2767f001c4fba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b724a46316c4c2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7adc84dba2f4a4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ecda980b2e34d6e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25d79e332db47a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2ab960015f2426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41e61845b36481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aed0470c928449c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aa88ef48870412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a324877a0ac4414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38a58214b21400a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90dceb1720542f0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257002fd0484ec0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70e8be9359049df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Then Job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โย​บอ​ยาก​จะ​สู้​คดี​ของ​ตน​กับ​พระ​เจ้าแล้ว​โยบต​อบ​ว่า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Yopv ziouc dau,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โย้บ ฯฒฯ เตา,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ໂຢ໊ບ ຕສ່ຽວ ເຕົາ,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For God has made my heart faint.     The Almighty has terrified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​พระ​องค์​ทรง​กระทำ​ให้​ใจ​ของ​ข้า​อ่อน​เปลี้ยองค์​ผู้​ทรง​มหิทธิ​ฤทธิ์​ได้​กระทำ​ให้​ข้า​สะทก​สะท้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Tin-Hungh bun yie hnyouv mau.  Nernh Jiex Wuov Dauh bun yie gamh nziex haic aqv,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ทิน-ฮู่ง ปุน เยีย เฮญี้ยว เมา.  เน่น เจี๋ย วั้ว เต้า ปุน เยีย กั้ม เหฑีย ไห่ อ๊ะ,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ທິນ-ຮູ່ງ ປຸນ ເຢຍ ໂຮຍ້ວ ເມົາ.   ເນິ່ນ ເຈ໋ຍ ວົ້ວ ເຕົ້າ ປຸນ ເຢຍ ກ້ຳ ເດສ໋ຍ ໄຫ່ ອ໊ະ,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Because I was not cut off before the darkness,     neither did he cover the thick darkness from my face.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พราะ​ข้า​มิได้​ถูก​ตัด​ขาด​จาก​ความ​มืดและ​พระ​องค์​มิได้​ทรง​ปิด​ความ​มืด​ทึบ​ไว้​จาก​หน้า​ข้า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weic zuqc hmuangx weih gormx yie,  mapv maengh mapv hmuangx nyei buang jienv yie nyei hmien.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เหว่ย หฒุ หฮมวัง เว่ย ก๋อม เยีย,  มับ แม่ง มับ หฮมวัง เญย ปวัง เจี๊ยน เยีย เญย เฮมียน.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ເຫວີ່ຍ ຕສຸ ຫຮມວັງ ເວີ່ຍ ກ໋ອມ ເຢຍ,   ມັບ ແມ່ງ ມັບ ຫຮມວັງ ເຍີຍ ປວັງ ຈ໊ຽນ ເຢຍ ເຍີຍ ຮມຽນ.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“Even today my complaint is rebellious.     His hand is heavy in spite of my groaning.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“คำ​ร้อง​ทุกข์​ของ​ข้า​ก็​ขม​ขื่น​ใน​วันนี้​ด้วยมือ​ของ​ข้า​ก็​หนัก เพราะ​การ​ร้อง​คราง​ของ​ข้า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“Ih hnoi yie corc ngaengc jienv ngopv Tin-Hungh,  maiv gunv yie njunh jienv yiem,  ninh nyei buoz zatv jienv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``อี้ ฮนอย เยีย หธ่อ แหง่ง เจี๊ยน งบ ทิน-ฮู่ง,  ไม้ กุ๊น เยีย ฌุ่น เจี๊ยน เยียม,  นิ่น เญย ปั์ว ฒัด เจี๊ยน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“ອີ້ ຮນອຍ ເຢຍ ຖສໍ່ ແຫງ່ງ ຈ໊ຽນ ງົບ ທິນ-ຮູ່ງ,   ໄມ້ ກຸ໊ນ ເຢຍ ອຈຸ້ນ ຈ໊ຽນ ຢຽມ,   ນິ່ນ ເຍີຍ ປົ໌ວ ຕສັ໊ດ ຈ໊ຽນ ເຢຍ.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Oh that I knew where I might find him!     That I might come even to his seat!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โอ ข้า​อยาก​ทราบ​ว่า​จะ​พบ​พระ​องค์​ได้​ที่​ไหนเพื่อ​ข้า​จะ​มาถึง​พระ​ที่​นั่ง​ของ​พระ​องค์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Feix duqv yie haih hiuv mingh haaix ndau lorz ninh,  feix duqv yie haih mingh taux ninh yiem nyei dorngx.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เฝย ตุ๊ เยีย ไฮ่ ฮิ้ว มี่ง หาย เดา ล์อ นิ่น,  เฝย ตุ๊ เยีย ไฮ่ มี่ง เถา นิ่น เยียม เญย ต๋อง.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ເຝີຍ ຕຸ໊ ເຢຍ ໄຮ່ ຮິ້ວ ມີ່ງ ຫາຍ ເດົາ ລໍ໌ ນິ່ນ,   ເຝີຍ ຕຸ໊ ເຢຍ ໄຮ່ ມີ່ງ ເຖົາ ນິ່ນ ຢຽມ ເຍີຍ ຕ໋ອງ.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 would set my cause in order before him,     and fill my mouth with arguments.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ข้า​จะ​ยื่น​คดี​ของ​ข้า​ต่อ​พระ​พักตร์​พระ​องค์และ​บรรจุ​ข้อ​โต้แย้ง​ให้​เต็ม​ปาก​ข้า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ziouc yiem ninh nyei nza'hmien sux yie nyei sic.  Yie oix gorngv nzengc yie nyei diuh diuh jauv.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ฯฒฯ เยียม นิ่น เญย หฑะเฮมียน สู เยีย เญย สี่.  เยีย อ๋อย ก๊อง เหฑ่ง เยีย เญย ติ้วๆ เจ๊า.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ຕສ່ຽວ ຢຽມ ນິ່ນ ເຍີຍ ດສະຮມຽນ ສູ ເຢຍ ເຍີຍ ສີ່.   ເຢຍ ອ໋ອຍ ກ໊ອງ ເດສ່ງ ເຢຍ ເຍີຍ ຕິ້ວໆ ເຈົ໊າ.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 would know the words which he would answer me,     and understand what he would tell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ข้า​จะ​ทราบ​ว่า ​พระ​องค์​จะ​ตอบ​ข้า​ว่า​กระไรและ​เข้าใจ​สิ่ง​ที่​พระ​องค์​จะ​ตรัส​กับ​ข้า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oix hiuv duqv ninh hnangv haaix nor dau yie,  yaac oix mengh baeqc ninh caux yie gorngv nyei waac.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อ๋อย ฮิ้ว ตุ๊ นิ่น ฮนั้ง หาย นอ เตา เยีย,  หย่า อ๋อย เม่ง แปะ นิ่น เหธา เยีย ก๊อง เญย หว่า.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ອ໋ອຍ ຮິ້ວ ຕຸ໊ ນິ່ນ ຮນັ້ງ ຫາຍ ນໍ ເຕົາ ເຢຍ,   ຢ່າ ອ໋ອຍ ເມ່ງ ແປະ ນິ່ນ ເຖສົາ ເຢຍ ກ໊ອງ ເຍີຍ ຫວ່າ.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Would he contend with me in the greatness of his power?     No, but he would listen to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​พระ​องค์​จะ​ทรง​โต้แย้ง​กับ​ข้า​ด้วย​ฤทธานุภาพ​อัน​ยิ่งใหญ่​ของ​พระ​องค์​หรือ​เปล่าน่ะ ​พระ​องค์​จะ​ทรง​ฟัง​ข้า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Tin-Hungh oix longc ninh nyei domh qaqv caux yie nzaeng fai?  Maiv zeiz! Ninh zungv oix muangx yie gorngv nyei waac.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ทิน-ฮู่ง อ๋อย หล่ง นิ่น เญย ต้ม ชะ เหธา เยีย แฑง ไฟ?  ไม้ เฒ์ย! นิ่น ฒู้ง อ๋อย หมวัง เยีย ก๊อง เญย หว่า.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ທິນ-ຮູ່ງ ອ໋ອຍ ຫລົ່ງ ນິ່ນ ເຍີຍ ຕົ້ມ ທຈະ ເຖສົາ ເຢຍ ແດສງ ໄຟ?   ໄມ້ ເຕສີ໌ຍ! ນິ່ນ ຕສູ໊ງ ອ໋ອຍ ໝວັງ ເຢຍ ກ໊ອງ ເຍີຍ ຫວ່າ.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There the upright might reason with him,     so I should be delivered forever from my judge.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ณ ที่​นั่น​คน​เที่ยง​ธรรม​จะ​สู้​ความ​กับ​พระ​องค์​ได้และ​ข้า​จะ​รับ​การ​ช่วย​กู้​ให้​พ้น​จาก​ผู้​พิพากษา​ของ​ข้า​เป็น​นิตย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Yiem ninh wuov, hnyouv zingx nyei mienh haih caux ninh nzaeng leiz,  siemv zuiz jien ziouc dingc yie yietc liuz maiv dorngc. Yopv Mingh Faam-Bung Feix Louc Lorz Tin-Hungh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เยียม นิ่น วั้ว, เฮญี้ยว หฒีง เญย เมี่ยน ไฮ่ เหธา นิ่น แฑง เล์ย,  เซี้ยม ฒุ์ย เจียน ฯฒฯ ตี่ง เยีย เหยียด ลิ์ว ไม้ ต่อง. โย้บ มี่ง ฟาม-ปูง เฝย โหล่ว ล์อ ทิน-ฮู่ง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ຢຽມ ນິ່ນ ວົ້ວ, ໂຮຍ້ວ ຕສີ໋ງ ເຍີຍ ມ່ຽນ ໄຮ່ ເຖສົາ ນິ່ນ ແດສງ ເລີ໌ຍ,   ຊ້ຽມ ຕສຸ໌ຍ ຈຽນ ຕສ່ຽວ ຕີ່ງ ເຢຍ ຢຽດ ລິ໌ວ ໄມ້ ຕ່ອງ.    ໂຢ໊ບ ມີ່ງ ຟາມ-ປູງ ເຝີຍ ໂຫລ່ວ  ລໍ໌ ທິນ-ຮູ່ງ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“If I go east, he is not there;     if west, I can’t find him;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ดู​เถิด ข้า​เดิน​ไป​ข้างหน้า แต่​พระ​องค์​มิได้​ทรง​สถิต​ที่​นั่นและ​ข้าง​หลัง แต่​ข้า​ก็​ไม่​สังเกตเห็น​พระ​องค์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“Yie mingh dong bunglorz Tin-Hungh mv baac ninh maiv yiem naaic.  Mingh fai bung, mv baac maiv buatc ninh.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``เยีย มี่ง ตง ปูง ล์อ ทิน-ฮู่ง มป่า นิ่น ไม้ เยียม หน่าย.  มี่ง ไฟ ปูง, มป่า ไม้ ปวัด นิ่น.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“ເຢຍ ມີ່ງ ຕົງ ປູງ  ລໍ໌ ທິນ-ຮູ່ງ ມປ່າ ນິ່ນ ໄມ້ ຢຽມ ໜ່າຍ.   ມີ່ງ ໄຟ ປູງ, ມປ່າ ໄມ້ ປວັດ ນິ່ນ.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He works to the north, but I can’t see him.     He turns south, but I can’t catch a glimpse of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ข้าง​ซ้ายมือ​ที่​พระ​องค์​ทรง​กระทำ​กิจ ข้า​ก็​ไม่​เห็น​พระ​องค์ข้าง​ขวามือ​พระ​องค์​ทรง​ซ่อน​อยู่ ข้า​หา​พระ​องค์​ไม่​พบ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yiem baqv bung zoux gong nyei ziangh hoc yie mangc maiv buatc ninh.  Yiehuin mingh naamh bung mv baac maiv duqv buatc ninh.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เยียม ป๊ะ ปูง โหฒว กง เญย เฒี่ยง โห่ เยีย หมั่ง ไม้ ปวัด นิ่น.  เยีย ฮวิน มี่ง น่าม ปูง มป่า ไม้ ตุ๊ ปวัด นิ่น.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ຢຽມ ປ໊ະ ປູງ ໂຕສ໋ວ ກົງ ເຍີຍ ຕສຢັ້ງ ໂຫ່ ເຢຍ ໝັ່ງ ໄມ້ ປວັດ ນິ່ນ.   ເຢຍ  ຮວິນ ມີ່ງ ນ່າມ ປູງ ມປ່າ ໄມ້ ຕຸ໊ ປວັດ ນິ່ນ.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But he knows the way that I take.     When he has tried me, I shall come forth like gold.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ด้วย​ว่า​พระ​องค์​ทรง​ทราบ​ทาง​ที่​ข้า​ไปเมื่อ​พระ​องค์​ทรง​ทดสอบ​ข้า​แล้ว ข้า​ก็​จะ​เป็น​อย่าง​ทองคำ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Mv baac ninh hiuv duqv yie yangh nyei jauv.  Ninh seix liuz yie, yie ziouc hnangv jiem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มป่า นิ่น ฮิ้ว ตุ๊ เยีย ยั่ง เญย เจ๊า.  นิ่น เสย ลิ์ว เยีย, เยีย ฯฒฯ ฮนั้ง เจียม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ມປ່າ ນິ່ນ ຮິ້ວ ຕຸ໊ ເຢຍ ຢັ້ງ ເຍີຍ ເຈົ໊າ.   ນິ່ນ ເສີຍ ລິ໌ວ ເຢຍ, ເຢຍ ຕສ່ຽວ ຮນັ້ງ ຈຽມ ນໍ.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My foot has held fast to his steps.     I have kept his way, and not turned aside.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เท้า​ของ​ข้า​ติด​รอย​พระ​บาท​ของ​พระ​องค์​แน่นข้า​ตาม​มรรคา​ของ​พระ​องค์ และ​มิได้​หัน​ไป​ข้างๆ เลย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nyei zaux yangh nitv jienv ninh nyei zaux-mbiec mingh.  Yie gan jienv ninh nyei jauv, yaac maiv mingh pien.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เญย เหฒา ยั่ง นิด เจี๊ยน นิ่น เญย เหฒา-เบี่ย มี่ง.  เยีย กัน เจี๊ยน นิ่น เญย เจ๊า, หย่า ไม้ มี่ง เพียน.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ເຍີຍ ເຕສົ໋າ ຢັ້ງ ນິດ ຈ໊ຽນ ນິ່ນ ເຍີຍ ເຕສົ໋າ-ເບ່ຍ ມີ່ງ.   ເຢຍ ກັນ ຈ໊ຽນ ນິ່ນ ເຍີຍ ເຈົ໊າ, ຢ່າ ໄມ້ ມີ່ງ ພຽນ.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 haven’t gone back from the commandment of his lips.     I have treasured up the words of his mouth more than my necessary food.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ข้า​มิได้​พราก​ไป​จาก​พระ​บัญญัติ​แห่ง​ริม​พระ​โอษฐ์​ของ​พระ​องค์ข้า​ตี​ราคา​พระ​วจนะ​แห่ง​พระ​โอษฐ์​ของ​พระ​องค์​สูง​กว่า​เจตนา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maiv simv ninh nyei nzuih hatc nyei waac.  Yie funx yiem ninh nyei nzuih cuotv nyei waac gauh jaaix jiex yie qiemx longc nyei nyanc hopv.  Yopv Sienx Tin-Hungh Maaih Za'eix Weic Ninh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ไม้ ซิ้ม นิ่น เญย ฑุ่ย หัด เญย หว่า.  เยีย ฝุน เยียม นิ่น เญย ฑุ่ย ธ้วด เญย หว่า เก้า จ๋าย เจี๋ย เยีย เฉียม หล่ง เญย หญั่น ฮบ.  โย้บ เสียน ทิน-ฮู่ง ม่าย หฒะเอ๋ย เหว่ย นิ่น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ໄມ້ ຊິ້ມ ນິ່ນ ເຍີຍ ດສຸ້ຍ ຫັດ ເຍີຍ ຫວ່າ.   ເຢຍ ຝຸນ ຢຽມ ນິ່ນ ເຍີຍ ດສຸ້ຍ ທສວດ ເຍີຍ ຫວ່າ ເກົ້າ ຈ໋າຍ ເຈ໋ຍ ເຢຍ ຖຈຽມ ຫລົ່ງ ເຍີຍ ຫຍັ່ນ ຮົບ.   ໂຢ໊ບ ສຽນ ທິນ-ຮູ່ງ  ມ່າຍ ຕສະເອີ໋ຍ ເຫວີ່ຍ ນິ່ນ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But he stands alone, and who can oppose him?     What his soul desires, even that he does.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แต่​พระ​องค์​ทรง​ผัน​แปร​มิได้ และ​ผู้ใด​จะ​หัน​พระ​องค์​ได้​พระ​องค์​มี​พระ​ประสงค์​สิ่ง​ใด ​พระ​องค์​ก็​ทรง​กระทำ​สิ่ง​นั้น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“Tin-Hungh yietc liuz maiv goiv yienc.  Maaih haaix dauh haih tiuv ninh nyei za'eix?  Ninh oix zoux nyei ninh ziouc zoux.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``ทิน-ฮู่ง เหยียด ลิ์ว ไม้ ก๊อย เหยี่ยน.  ม่าย หาย เต้า ไฮ่ ทิ้ว นิ่น เญย หฒะเอ๋ย?  นิ่น อ๋อย โหฒว เญย นิ่น ฯฒฯ โหฒว.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“ທິນ-ຮູ່ງ ຢຽດ ລິ໌ວ ໄມ້ ກ໊ອຍ ຢ່ຽນ.   ມ່າຍ ຫາຍ ເຕົ້າ ໄຮ່ ທິ້ວ ນິ່ນ ເຍີຍ ຕສະເອີ໋ຍ?   ນິ່ນ ອ໋ອຍ ໂຕສ໋ວ ເຍີຍ ນິ່ນ ຕສ່ຽວ ໂຕສ໋ວ.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For he performs that which is appointed for me.     Many such things are with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พราะ​ว่า​พระ​องค์​จะ​ทรง​กระทำ​สิ่ง​ที่​พระ​องค์​ทรง​กำหนดให้​ข้า​นั้น​ครบถ้วนและ​สิ่ง​อย่าง​นั้น​เป็น​อัน​มาก​อยู่​ใน​พระ​ดำริ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weic yie dingc nyei za'eix oix zoux ziangx,  ninh corc maaih naaiv nyungc za'eix camv nyei.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เหว่ย เยีย ตี่ง เญย หฒะเอ๋ย อ๋อย โหฒว เหฒียง,  นิ่น หธ่อ ม่าย น้าย หญู่ง หฒะเอ๋ย ธั้ม เญย.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ເຫວີ່ຍ ເຢຍ ຕີ່ງ ເຍີຍ ຕສະເອີ໋ຍ ອ໋ອຍ ໂຕສ໋ວ ຕສຢັ໋ງ,   ນິ່ນ ຖສໍ່ ມ່າຍ ນ້າຍ ຫຍູ່ງ ຕສະເອີ໋ຍ ທສ້ຳ ເຍີຍ.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23:15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Therefore I am terrified at his presence.     When I consider, I am afraid of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เพราะ​ฉะนั้น​ข้า​จึง​สะทก​สะท้าน​ต่อ​พระ​พักตร์​พระ​องค์เมื่อ​ข้า​ตรึก​ตรอง ข้า​ก็​ครั่น​คร้าม​ต่อ​พระ​องค์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Weic naaiv yie yiem ninh nyei nza'hmien gamh nziex sin-zinx.  Yie hnamv taux ninh yie ziouc gamh nziex haic.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เหว่ย น้าย เยีย เยียม นิ่น เญย หฑะเฮมียน กั้ม เหฑีย ซิน-หฒิน.  เยีย ฮนั้ม เถา นิ่น เยีย ฯฒฯ กั้ม เหฑีย ไห่.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ເຫວີ່ຍ ນ້າຍ ເຢຍ ຢຽມ ນິ່ນ ເຍີຍ ດສະຮມຽນ ກ້ຳ ເດສ໋ຍ ຊິນ-ຕສິ໋ນ.   ເຢຍ ຮນ້ຳ ເຖົາ ນິ່ນ ເຢຍ ຕສ່ຽວ ກ້ຳ ເດສ໋ຍ ໄຫ່.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2022-02-28T15:36:50Z</dcterms:created>
  <dcterms:modified xsi:type="dcterms:W3CDTF">2022-02-28T15:36:50Z</dcterms:modified>
</cp:coreProperties>
</file>