
<file path=[Content_Types].xml><?xml version="1.0" encoding="utf-8"?>
<Types xmlns="http://schemas.openxmlformats.org/package/2006/content-types">
  <Default Extension="xml" ContentType="application/vnd.openxmlformats-officedocument.presentationml.presentation.main+xml"/>
  <Default Extension="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Props.xml" ContentType="application/vnd.openxmlformats-officedocument.presentationml.presProps+xml"/>
  <Override PartName="/ppt/viewProps.xml" ContentType="application/vnd.openxmlformats-officedocument.presentationml.viewProps+xml"/>
  <Override PartName="/ppt/slideMasters/slideMaster.xml" ContentType="application/vnd.openxmlformats-officedocument.presentationml.slideMaster+xml"/>
  <Override PartName="/ppt/slideMasters/theme/theme.xml" ContentType="application/vnd.openxmlformats-officedocument.theme+xml"/>
  <Override PartName="/ppt/slideLayouts/slideLayout.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a.xml" ContentType="application/vnd.openxmlformats-officedocument.presentationml.slideLayout+xml"/>
  <Override PartName="/ppt/slideLayouts/slideLayoutb.xml" ContentType="application/vnd.openxmlformats-officedocument.presentationml.slideLayout+xml"/>
  <Override PartName="/ppt/slides/slide.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a.xml" ContentType="application/vnd.openxmlformats-officedocument.presentationml.slide+xml"/>
  <Override PartName="/ppt/slides/slideb.xml" ContentType="application/vnd.openxmlformats-officedocument.presentationml.slide+xml"/>
  <Override PartName="/ppt/slides/slidec.xml" ContentType="application/vnd.openxmlformats-officedocument.presentationml.slide+xml"/>
  <Override PartName="/ppt/slides/slided.xml" ContentType="application/vnd.openxmlformats-officedocument.presentationml.slide+xml"/>
  <Override PartName="/ppt/slides/slidee.xml" ContentType="application/vnd.openxmlformats-officedocument.presentationml.slide+xml"/>
  <Override PartName="/ppt/slides/slidef.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&#65279;<?xml version="1.0" encoding="utf-8"?><Relationships xmlns="http://schemas.openxmlformats.org/package/2006/relationships"><Relationship Type="http://schemas.openxmlformats.org/officeDocument/2006/relationships/officeDocument" Target="/ppt/presentation.xml" Id="R2bd88e16f10643d3" /><Relationship Type="http://schemas.openxmlformats.org/package/2006/relationships/metadata/core-properties" Target="/docProps/core.xml" Id="R3b23b988138f45ea" /><Relationship Type="http://schemas.openxmlformats.org/officeDocument/2006/relationships/extended-properties" Target="/docProps/app.xml" Id="R06a279a5237d44d0"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a60c974854bf4a5c"/>
  </p:sldMasterIdLst>
  <p:sldIdLst>
    <p:sldId id="256" r:id="R40ef9787ff2f412d"/>
    <p:sldId id="257" r:id="Reaba37ec34cf4bfe"/>
    <p:sldId id="258" r:id="Ra785c1e57314417b"/>
    <p:sldId id="259" r:id="Re3a7d89567b04186"/>
    <p:sldId id="260" r:id="Rdde14eb6fbbd43e3"/>
    <p:sldId id="261" r:id="R940d0e71ac934ddb"/>
    <p:sldId id="262" r:id="R684306226d8e44c3"/>
    <p:sldId id="263" r:id="R132b353df49c4cf1"/>
    <p:sldId id="264" r:id="R2a516debd4cf4dc8"/>
    <p:sldId id="265" r:id="R61e9692d985b4930"/>
    <p:sldId id="266" r:id="R6694281675e54a01"/>
    <p:sldId id="267" r:id="R5240b38ef7ff4792"/>
    <p:sldId id="268" r:id="R5412f070ed6d4e91"/>
    <p:sldId id="269" r:id="Rd6539f2f3b104dd5"/>
    <p:sldId id="270" r:id="R43b63a3b5bd94156"/>
    <p:sldId id="271" r:id="R7afcac63b3ec4931"/>
    <p:sldId id="272" r:id="Rcfc3bfa2bb124782"/>
    <p:sldId id="273" r:id="R70a0a06dc46e4b27"/>
    <p:sldId id="274" r:id="R16cec20819f8406e"/>
    <p:sldId id="275" r:id="R9109d6874b0a4219"/>
    <p:sldId id="276" r:id="R960b7218ae5343a6"/>
    <p:sldId id="277" r:id="R00f03ba500ba4735"/>
    <p:sldId id="278" r:id="Re530c8aabd2e4f8c"/>
    <p:sldId id="279" r:id="R7bb621973680425b"/>
    <p:sldId id="280" r:id="R56aed96d73614e3d"/>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21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presProps" Target="/ppt/presProps.xml" Id="R4817084339d348f1" /><Relationship Type="http://schemas.openxmlformats.org/officeDocument/2006/relationships/viewProps" Target="/ppt/viewProps.xml" Id="R4055fd2892094e5e" /><Relationship Type="http://schemas.openxmlformats.org/officeDocument/2006/relationships/slideMaster" Target="/ppt/slideMasters/slideMaster.xml" Id="Ra60c974854bf4a5c" /><Relationship Type="http://schemas.openxmlformats.org/officeDocument/2006/relationships/theme" Target="/ppt/slideMasters/theme/theme.xml" Id="Rafef6da86f3d41ac" /><Relationship Type="http://schemas.openxmlformats.org/officeDocument/2006/relationships/slide" Target="/ppt/slides/slide.xml" Id="R40ef9787ff2f412d" /><Relationship Type="http://schemas.openxmlformats.org/officeDocument/2006/relationships/slide" Target="/ppt/slides/slide2.xml" Id="Reaba37ec34cf4bfe" /><Relationship Type="http://schemas.openxmlformats.org/officeDocument/2006/relationships/slide" Target="/ppt/slides/slide3.xml" Id="Ra785c1e57314417b" /><Relationship Type="http://schemas.openxmlformats.org/officeDocument/2006/relationships/slide" Target="/ppt/slides/slide4.xml" Id="Re3a7d89567b04186" /><Relationship Type="http://schemas.openxmlformats.org/officeDocument/2006/relationships/slide" Target="/ppt/slides/slide5.xml" Id="Rdde14eb6fbbd43e3" /><Relationship Type="http://schemas.openxmlformats.org/officeDocument/2006/relationships/slide" Target="/ppt/slides/slide6.xml" Id="R940d0e71ac934ddb" /><Relationship Type="http://schemas.openxmlformats.org/officeDocument/2006/relationships/slide" Target="/ppt/slides/slide7.xml" Id="R684306226d8e44c3" /><Relationship Type="http://schemas.openxmlformats.org/officeDocument/2006/relationships/slide" Target="/ppt/slides/slide8.xml" Id="R132b353df49c4cf1" /><Relationship Type="http://schemas.openxmlformats.org/officeDocument/2006/relationships/slide" Target="/ppt/slides/slide9.xml" Id="R2a516debd4cf4dc8" /><Relationship Type="http://schemas.openxmlformats.org/officeDocument/2006/relationships/slide" Target="/ppt/slides/slidea.xml" Id="R61e9692d985b4930" /><Relationship Type="http://schemas.openxmlformats.org/officeDocument/2006/relationships/slide" Target="/ppt/slides/slideb.xml" Id="R6694281675e54a01" /><Relationship Type="http://schemas.openxmlformats.org/officeDocument/2006/relationships/slide" Target="/ppt/slides/slidec.xml" Id="R5240b38ef7ff4792" /><Relationship Type="http://schemas.openxmlformats.org/officeDocument/2006/relationships/slide" Target="/ppt/slides/slided.xml" Id="R5412f070ed6d4e91" /><Relationship Type="http://schemas.openxmlformats.org/officeDocument/2006/relationships/slide" Target="/ppt/slides/slidee.xml" Id="Rd6539f2f3b104dd5" /><Relationship Type="http://schemas.openxmlformats.org/officeDocument/2006/relationships/slide" Target="/ppt/slides/slidef.xml" Id="R43b63a3b5bd94156" /><Relationship Type="http://schemas.openxmlformats.org/officeDocument/2006/relationships/slide" Target="/ppt/slides/slide10.xml" Id="R7afcac63b3ec4931" /><Relationship Type="http://schemas.openxmlformats.org/officeDocument/2006/relationships/slide" Target="/ppt/slides/slide11.xml" Id="Rcfc3bfa2bb124782" /><Relationship Type="http://schemas.openxmlformats.org/officeDocument/2006/relationships/slide" Target="/ppt/slides/slide12.xml" Id="R70a0a06dc46e4b27" /><Relationship Type="http://schemas.openxmlformats.org/officeDocument/2006/relationships/slide" Target="/ppt/slides/slide13.xml" Id="R16cec20819f8406e" /><Relationship Type="http://schemas.openxmlformats.org/officeDocument/2006/relationships/slide" Target="/ppt/slides/slide14.xml" Id="R9109d6874b0a4219" /><Relationship Type="http://schemas.openxmlformats.org/officeDocument/2006/relationships/slide" Target="/ppt/slides/slide15.xml" Id="R960b7218ae5343a6" /><Relationship Type="http://schemas.openxmlformats.org/officeDocument/2006/relationships/slide" Target="/ppt/slides/slide16.xml" Id="R00f03ba500ba4735" /><Relationship Type="http://schemas.openxmlformats.org/officeDocument/2006/relationships/slide" Target="/ppt/slides/slide17.xml" Id="Re530c8aabd2e4f8c" /><Relationship Type="http://schemas.openxmlformats.org/officeDocument/2006/relationships/slide" Target="/ppt/slides/slide18.xml" Id="R7bb621973680425b" /><Relationship Type="http://schemas.openxmlformats.org/officeDocument/2006/relationships/slide" Target="/ppt/slides/slide19.xml" Id="R56aed96d73614e3d" /></Relationships>
</file>

<file path=ppt/slideLayouts/_rels/slideLayout.xml.rels>&#65279;<?xml version="1.0" encoding="utf-8"?><Relationships xmlns="http://schemas.openxmlformats.org/package/2006/relationships"><Relationship Type="http://schemas.openxmlformats.org/officeDocument/2006/relationships/slideMaster" Target="/ppt/slideMasters/slideMaster.xml" Id="Rfbc28efaa37b4fba"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xml" Id="Rf2a143a43063408b"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xml" Id="Rb6523cde819143a4"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xml" Id="R10c9d9a0a5b347c4"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xml" Id="R0d7e6db2f2e546f4"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xml" Id="R3adba6e2d7cf493d"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xml" Id="Rab4f10f396734be3"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xml" Id="Rd65aea4451ca4902"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xml" Id="Re18856c948be4f29" /></Relationships>
</file>

<file path=ppt/slideLayouts/_rels/slideLayouta.xml.rels>&#65279;<?xml version="1.0" encoding="utf-8"?><Relationships xmlns="http://schemas.openxmlformats.org/package/2006/relationships"><Relationship Type="http://schemas.openxmlformats.org/officeDocument/2006/relationships/slideMaster" Target="/ppt/slideMasters/slideMaster.xml" Id="Rf7cfeb1d96364e49" /></Relationships>
</file>

<file path=ppt/slideLayouts/_rels/slideLayoutb.xml.rels>&#65279;<?xml version="1.0" encoding="utf-8"?><Relationships xmlns="http://schemas.openxmlformats.org/package/2006/relationships"><Relationship Type="http://schemas.openxmlformats.org/officeDocument/2006/relationships/slideMaster" Target="/ppt/slideMasters/slideMaster.xml" Id="Rc7bf5e5883ea450c" /></Relationships>
</file>

<file path=ppt/slideLayouts/slideLayout.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1"/>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1"/>
              <a:t>Click to edit Master subtitle style</a:t>
            </a:r>
            <a:endParaRPr lang="en-US"/>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1"/>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a:t>Click to edit Master title style</a:t>
            </a:r>
            <a:endParaRPr lang="en-US"/>
          </a:p>
        </p:txBody>
      </p:sp>
      <p:sp>
        <p:nvSpPr>
          <p:cNvPr id="3" name="Content Placeholder 2"/>
          <p:cNvSpPr>
            <a:spLocks noGrp="1"/>
          </p:cNvSpPr>
          <p:nvPr>
            <p:ph type="obj" idx="1"/>
          </p:nvPr>
        </p:nvSpPr>
        <p:spPr/>
        <p:txBody>
          <a:body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1"/>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1"/>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a:t>Click to edit Master title style</a:t>
            </a:r>
            <a:endParaRPr lang="en-US"/>
          </a:p>
        </p:txBody>
      </p:sp>
      <p:sp>
        <p:nvSpPr>
          <p:cNvPr id="3" name="Content Placeholder 2"/>
          <p:cNvSpPr>
            <a:spLocks noGrp="1"/>
          </p:cNvSpPr>
          <p:nvPr>
            <p:ph type="obj"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Content Placeholder 3"/>
          <p:cNvSpPr>
            <a:spLocks noGrp="1"/>
          </p:cNvSpPr>
          <p:nvPr>
            <p:ph type="obj"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5" name="Date Placeholder 4"/>
          <p:cNvSpPr>
            <a:spLocks noGrp="1"/>
          </p:cNvSpPr>
          <p:nvPr>
            <p:ph type="dt" sz="half" idx="10"/>
          </p:nvPr>
        </p:nvSpPr>
        <p:spPr/>
        <p:txBody>
          <a:bodyPr/>
          <a:lstStyle/>
          <a:p>
            <a:fld id="{E8FD0B7A-F5DD-4F40-B4CB-3B2C354B893A}" type="datetimeFigureOut">
              <a:rPr lang="en-US"/>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1"/>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1"/>
              <a:t>Click to edit Master text styles</a:t>
            </a:r>
          </a:p>
        </p:txBody>
      </p:sp>
      <p:sp>
        <p:nvSpPr>
          <p:cNvPr id="4" name="Content Placeholder 3"/>
          <p:cNvSpPr>
            <a:spLocks noGrp="1"/>
          </p:cNvSpPr>
          <p:nvPr>
            <p:ph type="obj"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1"/>
              <a:t>Click to edit Master text styles</a:t>
            </a:r>
          </a:p>
        </p:txBody>
      </p:sp>
      <p:sp>
        <p:nvSpPr>
          <p:cNvPr id="6" name="Content Placeholder 5"/>
          <p:cNvSpPr>
            <a:spLocks noGrp="1"/>
          </p:cNvSpPr>
          <p:nvPr>
            <p:ph type="obj"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7" name="Date Placeholder 6"/>
          <p:cNvSpPr>
            <a:spLocks noGrp="1"/>
          </p:cNvSpPr>
          <p:nvPr>
            <p:ph type="dt" sz="half" idx="10"/>
          </p:nvPr>
        </p:nvSpPr>
        <p:spPr/>
        <p:txBody>
          <a:bodyPr/>
          <a:lstStyle/>
          <a:p>
            <a:fld id="{E8FD0B7A-F5DD-4F40-B4CB-3B2C354B893A}" type="datetimeFigureOut">
              <a:rPr lang="en-US"/>
              <a:t>3/4/2014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a:t>Click to edit Master title style</a:t>
            </a:r>
            <a:endParaRPr lang="en-US"/>
          </a:p>
        </p:txBody>
      </p:sp>
      <p:sp>
        <p:nvSpPr>
          <p:cNvPr id="3" name="Date Placeholder 2"/>
          <p:cNvSpPr>
            <a:spLocks noGrp="1"/>
          </p:cNvSpPr>
          <p:nvPr>
            <p:ph type="dt" sz="half" idx="10"/>
          </p:nvPr>
        </p:nvSpPr>
        <p:spPr/>
        <p:txBody>
          <a:bodyPr/>
          <a:lstStyle/>
          <a:p>
            <a:fld id="{E8FD0B7A-F5DD-4F40-B4CB-3B2C354B893A}" type="datetimeFigureOut">
              <a:rPr lang="en-US"/>
              <a:t>3/4/2014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D0B7A-F5DD-4F40-B4CB-3B2C354B893A}" type="datetimeFigureOut">
              <a:rPr lang="en-US"/>
              <a:t>3/4/2014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a.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1"/>
              <a:t>Click to edit Master title style</a:t>
            </a:r>
            <a:endParaRPr lang="en-US"/>
          </a:p>
        </p:txBody>
      </p:sp>
      <p:sp>
        <p:nvSpPr>
          <p:cNvPr id="3" name="Content Placeholder 2"/>
          <p:cNvSpPr>
            <a:spLocks noGrp="1"/>
          </p:cNvSpPr>
          <p:nvPr>
            <p:ph type="obj"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b.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1"/>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Masters/_rels/slideMaster.xml.rels>&#65279;<?xml version="1.0" encoding="utf-8"?><Relationships xmlns="http://schemas.openxmlformats.org/package/2006/relationships"><Relationship Type="http://schemas.openxmlformats.org/officeDocument/2006/relationships/theme" Target="/ppt/slideMasters/theme/theme.xml" Id="R9da2d33bb81b4b20" /><Relationship Type="http://schemas.openxmlformats.org/officeDocument/2006/relationships/slideLayout" Target="/ppt/slideLayouts/slideLayout.xml" Id="R33b71342411a48a7" /><Relationship Type="http://schemas.openxmlformats.org/officeDocument/2006/relationships/slideLayout" Target="/ppt/slideLayouts/slideLayout2.xml" Id="R81897dfb0a9b423f" /><Relationship Type="http://schemas.openxmlformats.org/officeDocument/2006/relationships/slideLayout" Target="/ppt/slideLayouts/slideLayout3.xml" Id="R847713a533b54ace" /><Relationship Type="http://schemas.openxmlformats.org/officeDocument/2006/relationships/slideLayout" Target="/ppt/slideLayouts/slideLayout4.xml" Id="Rf99fd45b90e84c95" /><Relationship Type="http://schemas.openxmlformats.org/officeDocument/2006/relationships/slideLayout" Target="/ppt/slideLayouts/slideLayout5.xml" Id="Rf91773b1e2c34c53" /><Relationship Type="http://schemas.openxmlformats.org/officeDocument/2006/relationships/slideLayout" Target="/ppt/slideLayouts/slideLayout6.xml" Id="R7dd58d34972e4862" /><Relationship Type="http://schemas.openxmlformats.org/officeDocument/2006/relationships/slideLayout" Target="/ppt/slideLayouts/slideLayout7.xml" Id="R6112dcf5eb4b4a5f" /><Relationship Type="http://schemas.openxmlformats.org/officeDocument/2006/relationships/slideLayout" Target="/ppt/slideLayouts/slideLayout8.xml" Id="Rd5fd0b283524414b" /><Relationship Type="http://schemas.openxmlformats.org/officeDocument/2006/relationships/slideLayout" Target="/ppt/slideLayouts/slideLayout9.xml" Id="R555e53de972044f5" /><Relationship Type="http://schemas.openxmlformats.org/officeDocument/2006/relationships/slideLayout" Target="/ppt/slideLayouts/slideLayouta.xml" Id="Rc34afc8de20b4262" /><Relationship Type="http://schemas.openxmlformats.org/officeDocument/2006/relationships/slideLayout" Target="/ppt/slideLayouts/slideLayoutb.xml" Id="R63ba9dc2b0024bf7" /></Relationships>
</file>

<file path=ppt/slideMasters/slideMaster.xml><?xml version="1.0" encoding="utf-8"?>
<p:sld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p:spPr>
        <p:txBody>
          <a:bodyPr vert="horz" lIns="91440" tIns="45720" rIns="91440" bIns="45720" rtlCol="0" anchor="ctr">
            <a:normAutofit/>
          </a:bodyPr>
          <a:lstStyle/>
          <a:p>
            <a:r>
              <a:rPr lang="en-US" dirty="1"/>
              <a:t>Click to edit Master title style</a:t>
            </a:r>
            <a:endParaRPr lang="en-US"/>
          </a:p>
        </p:txBody>
      </p:sp>
      <p:sp>
        <p:nvSpPr>
          <p:cNvPr id="3" name="Text Placeholder 2"/>
          <p:cNvSpPr>
            <a:spLocks noGrp="1"/>
          </p:cNvSpPr>
          <p:nvPr>
            <p:ph type="body" idx="1"/>
          </p:nvPr>
        </p:nvSpPr>
        <p:spPr>
          <a:xfrm>
            <a:off x="457200" y="1600200"/>
            <a:ext cx="8229600" cy="4525963"/>
          </a:xfrm>
          <a:prstGeom prst="rect"/>
        </p:spPr>
        <p:txBody>
          <a:bodyPr vert="horz" lIns="91440" tIns="45720" rIns="91440" bIns="45720" rtlCol="0">
            <a:normAutofit/>
          </a:body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Date Placeholder 3"/>
          <p:cNvSpPr>
            <a:spLocks noGrp="1"/>
          </p:cNvSpPr>
          <p:nvPr>
            <p:ph type="dt" sz="half" idx="2"/>
          </p:nvPr>
        </p:nvSpPr>
        <p:spPr>
          <a:xfrm>
            <a:off x="457200" y="6356350"/>
            <a:ext cx="2133600" cy="365125"/>
          </a:xfrm>
          <a:prstGeom prst="rect"/>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a:t>3/4/2014</a:t>
            </a:fld>
            <a:endParaRPr lang="en-US"/>
          </a:p>
        </p:txBody>
      </p:sp>
      <p:sp>
        <p:nvSpPr>
          <p:cNvPr id="5" name="Footer Placeholder 4"/>
          <p:cNvSpPr>
            <a:spLocks noGrp="1"/>
          </p:cNvSpPr>
          <p:nvPr>
            <p:ph type="ftr" sz="quarter" idx="3"/>
          </p:nvPr>
        </p:nvSpPr>
        <p:spPr>
          <a:xfrm>
            <a:off x="3124200" y="6356350"/>
            <a:ext cx="2895600" cy="365125"/>
          </a:xfrm>
          <a:prstGeom prst="rect"/>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33b71342411a48a7"/>
    <p:sldLayoutId id="2147483652" r:id="Rf99fd45b90e84c95"/>
    <p:sldLayoutId id="2147483653" r:id="Rf91773b1e2c34c53"/>
    <p:sldLayoutId id="2147483654" r:id="R7dd58d34972e4862"/>
    <p:sldLayoutId id="2147483655" r:id="R6112dcf5eb4b4a5f"/>
    <p:sldLayoutId id="2147483656" r:id="Rd5fd0b283524414b"/>
    <p:sldLayoutId id="2147483657" r:id="R555e53de972044f5"/>
    <p:sldLayoutId id="2147483658" r:id="Rc34afc8de20b4262"/>
    <p:sldLayoutId id="2147483659" r:id="R63ba9dc2b0024bf7"/>
    <p:sldLayoutId id="2147483650" r:id="R81897dfb0a9b423f"/>
    <p:sldLayoutId id="2147483651" r:id="R847713a533b54ace"/>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theme/theme.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Uigh" typeface="Microsoft Uighur"/>
        <a:font script="Beng" typeface="Vrinda"/>
        <a:font script="Thai" typeface="Angsana New"/>
        <a:font script="Mlym" typeface="Kartika"/>
        <a:font script="Yiii" typeface="Microsoft Yi Baiti"/>
        <a:font script="Cher" typeface="Plantagenet Cherokee"/>
        <a:font script="Orya" typeface="Kalinga"/>
        <a:font script="Geor" typeface="Sylfaen"/>
        <a:font script="Gujr" typeface="Shruti"/>
        <a:font script="Viet" typeface="Times New Roman"/>
        <a:font script="Arab" typeface="Times New Roman"/>
        <a:font script="Hebr" typeface="Times New Roman"/>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MoolBoran"/>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ajorFont>
      <a:minorFont>
        <a:latin typeface="Calibri"/>
        <a:ea typeface=""/>
        <a:cs typeface=""/>
        <a:font script="Uigh" typeface="Microsoft Uighur"/>
        <a:font script="Beng" typeface="Vrinda"/>
        <a:font script="Thai" typeface="Cordia New"/>
        <a:font script="Mlym" typeface="Kartika"/>
        <a:font script="Yiii" typeface="Microsoft Yi Baiti"/>
        <a:font script="Cher" typeface="Plantagenet Cherokee"/>
        <a:font script="Orya" typeface="Kalinga"/>
        <a:font script="Geor" typeface="Sylfaen"/>
        <a:font script="Gujr" typeface="Shruti"/>
        <a:font script="Viet" typeface="Arial"/>
        <a:font script="Arab" typeface="Arial"/>
        <a:font script="Hebr" typeface="Arial"/>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DaunPenh"/>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theme>
</file>

<file path=ppt/slides/_rels/slide.xml.rels>&#65279;<?xml version="1.0" encoding="utf-8"?><Relationships xmlns="http://schemas.openxmlformats.org/package/2006/relationships"><Relationship Type="http://schemas.openxmlformats.org/officeDocument/2006/relationships/slideLayout" Target="/ppt/slideLayouts/slideLayout9.xml" Id="Rded2951886504865" /></Relationships>
</file>

<file path=ppt/slides/_rels/slide10.xml.rels>&#65279;<?xml version="1.0" encoding="utf-8"?><Relationships xmlns="http://schemas.openxmlformats.org/package/2006/relationships"><Relationship Type="http://schemas.openxmlformats.org/officeDocument/2006/relationships/slideLayout" Target="/ppt/slideLayouts/slideLayout9.xml" Id="R40e5af0dd0f74d88" /></Relationships>
</file>

<file path=ppt/slides/_rels/slide11.xml.rels>&#65279;<?xml version="1.0" encoding="utf-8"?><Relationships xmlns="http://schemas.openxmlformats.org/package/2006/relationships"><Relationship Type="http://schemas.openxmlformats.org/officeDocument/2006/relationships/slideLayout" Target="/ppt/slideLayouts/slideLayout9.xml" Id="R105813c12dba4439" /></Relationships>
</file>

<file path=ppt/slides/_rels/slide12.xml.rels>&#65279;<?xml version="1.0" encoding="utf-8"?><Relationships xmlns="http://schemas.openxmlformats.org/package/2006/relationships"><Relationship Type="http://schemas.openxmlformats.org/officeDocument/2006/relationships/slideLayout" Target="/ppt/slideLayouts/slideLayout9.xml" Id="R37ea15b5ced04a72" /></Relationships>
</file>

<file path=ppt/slides/_rels/slide13.xml.rels>&#65279;<?xml version="1.0" encoding="utf-8"?><Relationships xmlns="http://schemas.openxmlformats.org/package/2006/relationships"><Relationship Type="http://schemas.openxmlformats.org/officeDocument/2006/relationships/slideLayout" Target="/ppt/slideLayouts/slideLayout9.xml" Id="R7528a90c7f9c4f0c" /></Relationships>
</file>

<file path=ppt/slides/_rels/slide14.xml.rels>&#65279;<?xml version="1.0" encoding="utf-8"?><Relationships xmlns="http://schemas.openxmlformats.org/package/2006/relationships"><Relationship Type="http://schemas.openxmlformats.org/officeDocument/2006/relationships/slideLayout" Target="/ppt/slideLayouts/slideLayout9.xml" Id="Rdebd27e5bede4f75" /></Relationships>
</file>

<file path=ppt/slides/_rels/slide15.xml.rels>&#65279;<?xml version="1.0" encoding="utf-8"?><Relationships xmlns="http://schemas.openxmlformats.org/package/2006/relationships"><Relationship Type="http://schemas.openxmlformats.org/officeDocument/2006/relationships/slideLayout" Target="/ppt/slideLayouts/slideLayout9.xml" Id="R20a2714c696648d7" /></Relationships>
</file>

<file path=ppt/slides/_rels/slide16.xml.rels>&#65279;<?xml version="1.0" encoding="utf-8"?><Relationships xmlns="http://schemas.openxmlformats.org/package/2006/relationships"><Relationship Type="http://schemas.openxmlformats.org/officeDocument/2006/relationships/slideLayout" Target="/ppt/slideLayouts/slideLayout9.xml" Id="R7f3aa359980749af" /></Relationships>
</file>

<file path=ppt/slides/_rels/slide17.xml.rels>&#65279;<?xml version="1.0" encoding="utf-8"?><Relationships xmlns="http://schemas.openxmlformats.org/package/2006/relationships"><Relationship Type="http://schemas.openxmlformats.org/officeDocument/2006/relationships/slideLayout" Target="/ppt/slideLayouts/slideLayout9.xml" Id="R37b12b64b0044608" /></Relationships>
</file>

<file path=ppt/slides/_rels/slide18.xml.rels>&#65279;<?xml version="1.0" encoding="utf-8"?><Relationships xmlns="http://schemas.openxmlformats.org/package/2006/relationships"><Relationship Type="http://schemas.openxmlformats.org/officeDocument/2006/relationships/slideLayout" Target="/ppt/slideLayouts/slideLayout9.xml" Id="R2009eb76bb364ffc" /></Relationships>
</file>

<file path=ppt/slides/_rels/slide19.xml.rels>&#65279;<?xml version="1.0" encoding="utf-8"?><Relationships xmlns="http://schemas.openxmlformats.org/package/2006/relationships"><Relationship Type="http://schemas.openxmlformats.org/officeDocument/2006/relationships/slideLayout" Target="/ppt/slideLayouts/slideLayout9.xml" Id="Ra48f0a38f62042ab" /></Relationships>
</file>

<file path=ppt/slides/_rels/slide2.xml.rels>&#65279;<?xml version="1.0" encoding="utf-8"?><Relationships xmlns="http://schemas.openxmlformats.org/package/2006/relationships"><Relationship Type="http://schemas.openxmlformats.org/officeDocument/2006/relationships/slideLayout" Target="/ppt/slideLayouts/slideLayout9.xml" Id="R53b5eaeb7a5847dd" /></Relationships>
</file>

<file path=ppt/slides/_rels/slide3.xml.rels>&#65279;<?xml version="1.0" encoding="utf-8"?><Relationships xmlns="http://schemas.openxmlformats.org/package/2006/relationships"><Relationship Type="http://schemas.openxmlformats.org/officeDocument/2006/relationships/slideLayout" Target="/ppt/slideLayouts/slideLayout9.xml" Id="R748fdf1172ae4ad5" /></Relationships>
</file>

<file path=ppt/slides/_rels/slide4.xml.rels>&#65279;<?xml version="1.0" encoding="utf-8"?><Relationships xmlns="http://schemas.openxmlformats.org/package/2006/relationships"><Relationship Type="http://schemas.openxmlformats.org/officeDocument/2006/relationships/slideLayout" Target="/ppt/slideLayouts/slideLayout9.xml" Id="R609c7d14479f49f8" /></Relationships>
</file>

<file path=ppt/slides/_rels/slide5.xml.rels>&#65279;<?xml version="1.0" encoding="utf-8"?><Relationships xmlns="http://schemas.openxmlformats.org/package/2006/relationships"><Relationship Type="http://schemas.openxmlformats.org/officeDocument/2006/relationships/slideLayout" Target="/ppt/slideLayouts/slideLayout9.xml" Id="R5650bdbf69b34a9c" /></Relationships>
</file>

<file path=ppt/slides/_rels/slide6.xml.rels>&#65279;<?xml version="1.0" encoding="utf-8"?><Relationships xmlns="http://schemas.openxmlformats.org/package/2006/relationships"><Relationship Type="http://schemas.openxmlformats.org/officeDocument/2006/relationships/slideLayout" Target="/ppt/slideLayouts/slideLayout9.xml" Id="Rb2269cb2e85a4a6f" /></Relationships>
</file>

<file path=ppt/slides/_rels/slide7.xml.rels>&#65279;<?xml version="1.0" encoding="utf-8"?><Relationships xmlns="http://schemas.openxmlformats.org/package/2006/relationships"><Relationship Type="http://schemas.openxmlformats.org/officeDocument/2006/relationships/slideLayout" Target="/ppt/slideLayouts/slideLayout9.xml" Id="R62ef7dc6b96542e2" /></Relationships>
</file>

<file path=ppt/slides/_rels/slide8.xml.rels>&#65279;<?xml version="1.0" encoding="utf-8"?><Relationships xmlns="http://schemas.openxmlformats.org/package/2006/relationships"><Relationship Type="http://schemas.openxmlformats.org/officeDocument/2006/relationships/slideLayout" Target="/ppt/slideLayouts/slideLayout9.xml" Id="R94a3094800f84710" /></Relationships>
</file>

<file path=ppt/slides/_rels/slide9.xml.rels>&#65279;<?xml version="1.0" encoding="utf-8"?><Relationships xmlns="http://schemas.openxmlformats.org/package/2006/relationships"><Relationship Type="http://schemas.openxmlformats.org/officeDocument/2006/relationships/slideLayout" Target="/ppt/slideLayouts/slideLayout9.xml" Id="R9642ff8fa305448d" /></Relationships>
</file>

<file path=ppt/slides/_rels/slidea.xml.rels>&#65279;<?xml version="1.0" encoding="utf-8"?><Relationships xmlns="http://schemas.openxmlformats.org/package/2006/relationships"><Relationship Type="http://schemas.openxmlformats.org/officeDocument/2006/relationships/slideLayout" Target="/ppt/slideLayouts/slideLayout9.xml" Id="Re105813ed2ba4c7e" /></Relationships>
</file>

<file path=ppt/slides/_rels/slideb.xml.rels>&#65279;<?xml version="1.0" encoding="utf-8"?><Relationships xmlns="http://schemas.openxmlformats.org/package/2006/relationships"><Relationship Type="http://schemas.openxmlformats.org/officeDocument/2006/relationships/slideLayout" Target="/ppt/slideLayouts/slideLayout9.xml" Id="R90c3001dfd5245f2" /></Relationships>
</file>

<file path=ppt/slides/_rels/slidec.xml.rels>&#65279;<?xml version="1.0" encoding="utf-8"?><Relationships xmlns="http://schemas.openxmlformats.org/package/2006/relationships"><Relationship Type="http://schemas.openxmlformats.org/officeDocument/2006/relationships/slideLayout" Target="/ppt/slideLayouts/slideLayout9.xml" Id="R1f0cb3023b6344bb" /></Relationships>
</file>

<file path=ppt/slides/_rels/slided.xml.rels>&#65279;<?xml version="1.0" encoding="utf-8"?><Relationships xmlns="http://schemas.openxmlformats.org/package/2006/relationships"><Relationship Type="http://schemas.openxmlformats.org/officeDocument/2006/relationships/slideLayout" Target="/ppt/slideLayouts/slideLayout9.xml" Id="R96dc8a5ae0b940c6" /></Relationships>
</file>

<file path=ppt/slides/_rels/slidee.xml.rels>&#65279;<?xml version="1.0" encoding="utf-8"?><Relationships xmlns="http://schemas.openxmlformats.org/package/2006/relationships"><Relationship Type="http://schemas.openxmlformats.org/officeDocument/2006/relationships/slideLayout" Target="/ppt/slideLayouts/slideLayout9.xml" Id="R622658ffb3814a39" /></Relationships>
</file>

<file path=ppt/slides/_rels/slidef.xml.rels>&#65279;<?xml version="1.0" encoding="utf-8"?><Relationships xmlns="http://schemas.openxmlformats.org/package/2006/relationships"><Relationship Type="http://schemas.openxmlformats.org/officeDocument/2006/relationships/slideLayout" Target="/ppt/slideLayouts/slideLayout9.xml" Id="R6865c89338c44a65" /></Relationships>
</file>

<file path=ppt/slides/slide.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24:1</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“Why aren’t times laid up by the Almighty?     Why don’t those who know him see his days?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โยบ​ปรับ​ทุกข์​ที่​พระ​เจ้า​ทรง​เฉย​เมย​ต่อ​ความ​ชั่ว​ร้าย“เมื่อ​วาระ​กำหนด​ไม่​ปิดบัง​ไว้ จาก​องค์​ผู้​ทรง​มหิทธิ​ฤทธิ์ทำไม​บรรดา​ผู้​ที่​รู้จัก​พระ​องค์​ไม่​เห็น​วัน​กำหนด​ของ​พระ​องค์</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“Nernh Jiex Wuov Dauh weic haaix diuc maiv dingc siemv zuiz nyei hnoi?  Hiuv duqv ninh wuov deix weic haaix diuc maiv duqv buatc ninh dingc daaih nyei hnoi?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``เน่น เจี๋ย วั้ว เต้า เหว่ย หาย ติ่ว ไม้ ตี่ง เซี้ยม ฒุ์ย เญย ฮนอย?  ฮิ้ว ตุ๊ นิ่น วั้ว เต๋ย เหว่ย หาย ติ่ว ไม้ ตุ๊ ปวัด นิ่น ตี่ง ต้าย เญย ฮนอย?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“ເນິ່ນ ເຈ໋ຍ ວົ້ວ ເຕົ້າ ເຫວີ່ຍ ຫາຍ ຕິ່ວ ໄມ້ ຕີ່ງ ຊ້ຽມ ຕສຸ໌ຍ ເຍີຍ ຮນອຍ?  ຮິ້ວ ຕຸ໊ ນິ່ນ ວົ້ວ ເຕີ໋ຍ ເຫວີ່ຍ ຫາຍ ຕິ່ວ ໄມ້ ຕຸ໊ ປວັດ ນິ່ນ ຕີ່ງ ຕ້າຍ ເຍີຍ ຮນອຍ? </a:t>
            </a:r>
          </a:p>
        </p:txBody>
      </p:sp>
    </p:spTree>
  </p:cSld>
  <p:clrMapOvr>
    <a:masterClrMapping/>
  </p:clrMapOvr>
  <p:transition spd="fast">
    <p:cover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24:16</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In the dark they dig through houses.     They shut themselves up in the daytime.     They don’t know the light.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​ใน​ยาม​มืด​เขา​ขุด​เข้า​ไป​ใน​เรือนกลางวัน​เขา​ก็​เ​ก็​บ​ตัวเขา​ไม่​รู้จัก​ความ​สว่าง</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Lungh muonz zanc janx-zaqc mborqv tong kuotv bieqc biauv,  lungh hnoi zanc ninh mbuo bingx,  ninh mbuo maiv hiuv duqv njang.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ลู่ง ม์วน หฒั่น จั๋น-หฒะ เบ๊าะ ทง ค้วด เปียะ เปย๊า,  ลู่ง ฮนอย หฒั่น นิ่น บัว ปี๋ง,  นิ่น บัว ไม้ ฮิ้ว ตุ๊ ฌัง.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ລູ່ງ ມ໌ວນ ຕສັ່ນ ຈັ໋ນ-ຕສະ ເບ໊າະ ທົງ ຄວດ ເປັຍ ເປຢົ໊າ,  ລູ່ງ ຮນອຍ ຕສັ່ນ ນິ່ນ ບົວ ປີ໋ງ,  ນິ່ນ ບົວ ໄມ້ ຮິ້ວ ຕຸ໊ ອຈັງ. </a:t>
            </a:r>
          </a:p>
        </p:txBody>
      </p:sp>
    </p:spTree>
  </p:cSld>
  <p:clrMapOvr>
    <a:masterClrMapping/>
  </p:clrMapOvr>
  <p:transition spd="fast">
    <p:cover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24:17</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For the morning is to all of them like thick darkness,     for they know the terrors of the thick darkness.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เพราะ​ความ​มืด​ทึบ​เป็น​เหมือน​เวลา​เช้า​แก่​เขา​ทุก​คนเพราะ​เขา​คุ้นเคย​กับ​ความ​สยดสยอง​ของ​ความ​มืด​ทึบ</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Mapv maengh mapv hmuangx nyei ziangh hoc weic ninh mbuo yietc zungv se hnangv lungh ndorm nyei njang,  weic zuqc ninh mbuo guenx lungh muonz zanc gamh nziex nyei sic.  Tin-Hungh Oix Siemv Orqv Mienh Nyei Zuiz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มับ แม่ง มับ หฮมวัง เญย เฒี่ยง โห่ เหว่ย นิ่น บัว เหยียด ฒู้ง เซ ฮนั้ง ลู่ง ดอม เญย ฌัง,  เหว่ย หฒุ นิ่น บัว เกว๋น ลู่ง ม์วน หฒั่น กั้ม เหฑีย เญย สี่.  ทิน-ฮู่ง อ๋อย เซี้ยม เอ๊าะ เมี่ยน เญย ฒุ์ย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ມັບ ແມ່ງ ມັບ ຫຮມວັງ ເຍີຍ ຕສຢັ້ງ ໂຫ່ ເຫວີ່ຍ ນິ່ນ ບົວ ຢຽດ ຕສູ໊ງ ເຊ ຮນັ້ງ ລູ່ງ ດອມ ເຍີຍ ອຈັງ,  ເຫວີ່ຍ ຕສຸ ນິ່ນ ບົວ ເກວ໋ນ ລູ່ງ ມ໌ວນ ຕສັ່ນ ກ້ຳ ເດສ໋ຍ ເຍີຍ ສີ່.  ທິນ-ຮູ່ງ ອ໋ອຍ ຊ້ຽມ ເອ໊າະ ມ່ຽນ ເຍີຍ ຕສຸ໌ຍ </a:t>
            </a:r>
          </a:p>
        </p:txBody>
      </p:sp>
    </p:spTree>
  </p:cSld>
  <p:clrMapOvr>
    <a:masterClrMapping/>
  </p:clrMapOvr>
  <p:transition spd="fast">
    <p:cover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24:18</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“They are foam on the surface of the waters.     Their portion is cursed in the earth.     They don’t turn into the way of the vineyards.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เขา​ลอย​ละ​ลิ่ว​ไป​บน​ผิว​น้ำส่วน​แบ่ง​ของ​เขา​ถูก​สาป​ใน​แผ่นดินเขา​ไม่​หัน​หน้า​ไปสู่​สวน​องุ่น​ของ​เ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“Orqv mienh hnangv wuom-mbiaauz  siepv-siepv mbiouh jienv gan wuom-minc mingh.  Ninh mbuo yiem deic-bung duqv nyei buonc zuqc zioux.  Ninh mbuo maiv duqv mingh ninh mbuo nyei a'ngunc huingx.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``เอ๊าะ เมี่ยน ฮนั้ง ววม-บย์าว  เซี้ยบๆ เบี้ยว เจี๊ยน กัน ววม-หมิ่น มี่ง.  นิ่น บัว เยียม เต่ย-ปูง ตุ๊ เญย ป่วน หฒุ เหฒียว.  นิ่น บัว ไม้ ตุ๊ มี่ง นิ่น บัว เญย อะหงุ่น หฮวีง.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“ເອ໊າະ ມ່ຽນ ຮນັ້ງ ວວມ-ບຢ໌າວ  ຊຽບໆ ບ້ຽວ ຈ໊ຽນ ກັນ ວວມ-ໝິ່ນ ມີ່ງ.  ນິ່ນ ບົວ ຢຽມ ເຕີ່ຍ-ປູງ ຕຸ໊ ເຍີຍ ປ່ວນ ຕສຸ ຕສ໋ຽວ.  ນິ່ນ ບົວ ໄມ້ ຕຸ໊ ມີ່ງ  ນິ່ນ ບົວ ເຍີຍ ອະຫງຸ່ນ ຫຮວີງ. </a:t>
            </a:r>
          </a:p>
        </p:txBody>
      </p:sp>
    </p:spTree>
  </p:cSld>
  <p:clrMapOvr>
    <a:masterClrMapping/>
  </p:clrMapOvr>
  <p:transition spd="fast">
    <p:cover dir="l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24:19</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Drought and heat consume the snow waters,     so does Sheol those who have sinned.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ความ​แห้ง​แล้ง​และ​ความ​ร้อน​ฉวย​เอา​น้ำ​หิมะ​ไป​ฉัน​ใดแดน​คน​ตาย​ก็​ฉวย​เอา​ผู้กระทำ​บาป​ไป​ฉัน​นั้น</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Lungh haanz, nyutc doqc bun sorng yuqc mingh nzengc.  Yiemh gen fih hnangv nyei  bun baamz zuiz wuov deix zutc nzengc mi'aqv.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ลู่ง ฮ์าน, หญุด โตะ ปุน ซอง หยุ มี่ง เหฑ่ง.  เยี่ยม เกน ฟี่ ฮนั้ง เญย  ปุน ป์าม ฒุ์ย วั้ว เต๋ย หฒุด เหฑ่ง หมี่ อ๊ะ.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ລູ່ງ ຮ໌ານ, ຫຍຸດ ໂຕະ ປຸນ ຊອງ ຢຸ ມີ່ງ ເດສ່ງ.  ຢ້ຽມ ເກນ ຟີ່ ຮນັ້ງ ເຍີຍ  ປຸນ ປ໌າມ ຕສຸ໌ຍ ວົ້ວ ເຕີ໋ຍ ຕສຸດ ເດສ່ງ ໝີ່ ອ໊ະ. </a:t>
            </a:r>
          </a:p>
        </p:txBody>
      </p:sp>
    </p:spTree>
  </p:cSld>
  <p:clrMapOvr>
    <a:masterClrMapping/>
  </p:clrMapOvr>
  <p:transition spd="fast">
    <p:cover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24:20</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The womb shall forget him.     The worm shall feed sweetly on him.     He shall be no more remembered.     Unrighteousness shall be broken as a tree.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ครรภ์​จะ​ลืม​เขาตัว​หนอน​จะ​กิน​เขา​อย่าง​อร่อยไม่​มี​ใคร​จำ​ชื่อ​เขา​ได้​ต่อไปความ​อธรรม​จึง​หัก​ลง​เหมือน​ต้นไม้</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Ninh mbuo nyei maazungv la'kuqv ninh mbuo,  gaeng-mau nyanc nzengc ninh mbuo nyei sei haiz gaam nyei.  Maiv maaih haaix dauh jangx duqv ninh nyei mbuox.  Orqv mienh hnangv ndiangx nor, nauv ndutv.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นิ่น บัว เญย มา ฒู้ง หละคุ นิ่น บัว,  แกง-เมา หญั่น เหฑ่ง นิ่น บัว เญย เซย ไฮ์ กาม เญย.  ไม้ ม่าย หาย เต้า จั๋ง ตุ๊ นิ่น เญย บั๋ว.  เอ๊าะ เมี่ยน ฮนั้ง เดี๋ยง นอ, เน้า ดุ๊ด.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ນິ່ນ ບົວ ເຍີຍ ມາ  ຕສູ໊ງ ຫລະຄຸ ນິ່ນ ບົວ,  ແກງ-ເມົາ ຫຍັ່ນ ເດສ່ງ ນິ່ນ ບົວ ເຍີຍ ເຊີຍ ໄຮ໌ ກາມ ເຍີຍ.  ໄມ້ ມ່າຍ ຫາຍ ເຕົ້າ ຈັ໋ງ ຕຸ໊ ນິ່ນ ເຍີຍ ບົ໋ວ.  ເອ໊າະ ມ່ຽນ ຮນັ້ງ ດຢັ໋ງ ນໍ, ເນົ້າ ດຸ໊ດ. </a:t>
            </a:r>
          </a:p>
        </p:txBody>
      </p:sp>
    </p:spTree>
  </p:cSld>
  <p:clrMapOvr>
    <a:masterClrMapping/>
  </p:clrMapOvr>
  <p:transition spd="fast">
    <p:cover dir="l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24:21</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He devours the barren who don’t bear.     He shows no kindness to the widow.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“เขา​รีด​เอา​จาก​หญิง​หมัน​ที่​ไม่​มี​ลูกและ​ไม่​ทำ​ดี​อะไร​ให้แก่​หญิง​ม่าย</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Ninh mbuo pienx maiv yungz jiex gu'nguaaz nyei m'sieqv dorn,  yaac maiv zoux longx bun auv-guaav.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นิ่น บัว เผียน ไม้ ยู์ง เจี๋ย กู้งว์า เญย มเซียะ ตอน,  หย่า ไม้ โหฒว หลง ปุน เอ๊า-กว๊า.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ນິ່ນ ບົວ ຜຽນ ໄມ້ ຢູ໌ງ ເຈ໋ຍ ກູ້ ງວ໌າ ເຍີຍ ມເຊັຍ ຕອນ,  ຢ່າ ໄມ້ ໂຕສ໋ວ ຫລົງ ປຸນ ເອົ໊າ-ກວ໊າ. </a:t>
            </a:r>
          </a:p>
        </p:txBody>
      </p:sp>
    </p:spTree>
  </p:cSld>
  <p:clrMapOvr>
    <a:masterClrMapping/>
  </p:clrMapOvr>
  <p:transition spd="fast">
    <p:cover dir="l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24:22</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Yet God preserves the mighty by his power.     He rises up who has no assurance of life.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พระ​เจ้า​ยัง​ทรง​ธำรง​ชีวิต​ของ​คน​มี​กำลัง​ด้วย​ฤทธานุภาพ​ของ​พระ​องค์แม้​เขา​สิ้น​หวัง​ใน​ชีวิต เขา​ก็​ลุก​ขึ้น​ได้</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Mv baac Tin-Hungh longc ninh nyei qaqv mietc nzengchenv haic nyei mienh.  Tin-Hungh yietv dongz sin ninh mbuo ziouc daic nzengc.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มป่า ทิน-ฮู่ง หล่ง นิ่น เญย ชะ เหมียด เหฑ่ง เฮ้น ไห่ เญย เมี่ยน.  ทิน-ฮู่ง เยี้ยด ต์ง ซิน นิ่น บัว ฯฒฯ ไต่ เหฑ่ง.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ມປ່າ ທິນ-ຮູ່ງ ຫລົ່ງ ນິ່ນ ເຍີຍ ທຈະ ໝຽດ ເດສ່ງ  ເຮ້ນ ໄຫ່ ເຍີຍ ມ່ຽນ.  ທິນ-ຮູ່ງ ຢ໊ຽດ ຕົ໌ງ ຊິນ ນິ່ນ ບົວ ຕສ່ຽວ ໄຕ່ ເດສ່ງ. </a:t>
            </a:r>
          </a:p>
        </p:txBody>
      </p:sp>
    </p:spTree>
  </p:cSld>
  <p:clrMapOvr>
    <a:masterClrMapping/>
  </p:clrMapOvr>
  <p:transition spd="fast">
    <p:cover dir="l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24:23</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God gives them security, and they rest in it.     His eyes are on their ways.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​พระ​องค์​ประทาน​ความ​ปลอดภัย​ให้​เขา และ​เขา​ก็​พึ่ง​อยู่และ​พระ​เนตร​ของ​พระ​องค์​อยู่​บน​หนทาง​ของ​เขา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Tin-Hungh ceix baengh orn bun ninh mbuo, bun ninh mbuo maaih dorngx kaux,  mv baac ninh nyei m'zing zanc-zanc mangc jienv ninh mbuo zoux nyei jauv.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ทิน-ฮู่ง เหธย แป้ง ออน ปุน นิ่น บัว, ปุน นิ่น บัว ม่าย ต๋อง เขา,  มป่า นิ่น เญย มฒีง หฒั่นๆ หมั่ง เจี๊ยน นิ่น บัว โหฒว เญย เจ๊า.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ທິນ-ຮູ່ງ ເຖສີຍ ແປ້ງ ອອນ ປຸນ ນິ່ນ ບົວ, ປຸນ ນິ່ນ ບົວ ມ່າຍ ຕ໋ອງ ເຂົາ,  ມປ່າ ນິ່ນ ເຍີຍ ມຕສີງ ຕສັ່ນໆ ໝັ່ງ ຈ໊ຽນ ນິ່ນ ບົວ ໂຕສ໋ວ ເຍີຍ ເຈົ໊າ. </a:t>
            </a:r>
          </a:p>
        </p:txBody>
      </p:sp>
    </p:spTree>
  </p:cSld>
  <p:clrMapOvr>
    <a:masterClrMapping/>
  </p:clrMapOvr>
  <p:transition spd="fast">
    <p:cover dir="l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24:24</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They are exalted; yet a little while, and they are gone.     Yes, they are brought low, they are taken out of the way as all others,     and are cut off as the tops of the ears of grain.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เขา​ทั้ง​หลาย​ถูก​ยก​ย่อง​ขึ้น​ครู่​หนึ่ง​แล้ว​ก็​สิ้น​ไปเขา​เหี่ยว​แห้ง​และ​สิ้น​ไป​เหมือน​คน​อื่นๆเขา​ถูก​ตัด​ออก​เหมือน​ยอด​รวง​ข้าว</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Ninh mbuo duqv mienh taaih se weic caamx baav hnangv, ziang naaic maiv buatc mi'aqv.  Ninh mbuo hnangv miev nor, nyaux nqaai,  yaac hnangv zuqc gaatv nyei mbiauh dorv nor.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นิ่น บัว ตุ๊ เมี่ยน ท่าย เซ เหว่ย หธาม ป๊า ฮนั้ง, เฒียง หน่าย ไม้ ปวัด หมี่ อ๊ะ.  นิ่น บัว ฮนั้ง เมี้ย นอ, เหญา ฆาย,  หย่า ฮนั้ง หฒุ ก๊าด เญย เบย้า ต๊อ นอ.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ນິ່ນ ບົວ ຕຸ໊ ມ່ຽນ ທ່າຍ ເຊ ເຫວີ່ຍ ຖສາມ ປ໊າ ຮນັ້ງ, ຕສຢັງ ໜ່າຍ ໄມ້ ປວັດ ໝີ່ ອ໊ະ.  ນິ່ນ ບົວ ຮນັ້ງ ເມ້ຍ ນໍ, ເຫຍົາ ອກາຍ,  ຢ່າ ຮນັ້ງ ຕສຸ ກ໊າດ ເຍີຍ ເບຢົ້າ ຕໍ໊ ນໍ. </a:t>
            </a:r>
          </a:p>
        </p:txBody>
      </p:sp>
    </p:spTree>
  </p:cSld>
  <p:clrMapOvr>
    <a:masterClrMapping/>
  </p:clrMapOvr>
  <p:transition spd="fast">
    <p:cover dir="l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24:25</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If it isn’t so now, who will prove me a liar,     and make my speech worth nothing?”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ถ้า​ไม่​เป็น​เช่นนั้น ใคร​จะ​พิสูจน์​ได้​ว่า​ข้า​มุสาและ​สำแดง​ว่า​สิ่ง​ที่​ข้า​กล่าว​นั้น​ไร้​สาระ”</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“Se gorngv maiv zeiz hnangv naaic,  haaix dauh haih bun cing yie gorngv-baeqc?  Haaix dauh haih bun cing yie gorngv nyei waac se maiv zien?”</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``สี ก๊อง ไม้ เฒ์ย ฮนั้ง หน่าย,  หาย เต้า ไฮ่ ปุน ธีง เยีย ก๊อง-แปะ?  หาย เต้า ไฮ่ ปุน ธีง เยีย ก๊อง เญย หว่า เซ ไม้ เฒียน?''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“ເຊ ກ໊ອງ ໄມ້ ເຕສີ໌ຍ ຮນັ້ງ ໜ່າຍ,  ຫາຍ ເຕົ້າ ໄຮ່ ປຸນ ທສີງ ເຢຍ ກ໊ອງ-ແປະ?  ຫາຍ ເຕົ້າ ໄຮ່ ປຸນ ທສີງ ເຢຍ ກ໊ອງ ເຍີຍ ຫວ່າ ເຊ ໄມ້ ຕສຽນ?”</a:t>
            </a:r>
          </a:p>
        </p:txBody>
      </p:sp>
    </p:spTree>
  </p:cSld>
  <p:clrMapOvr>
    <a:masterClrMapping/>
  </p:clrMapOvr>
  <p:transition spd="fast">
    <p:cover dir="l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24:2</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There are people who remove the landmarks.     They violently take away flocks, and feed them.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มี​คน​ที่​ย้าย​หลัก​เขตเขา​ยึด​ฝูง​แพะ​แกะ​พา​ไป​เลี้ยง</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Mienh suiv ndeic-nqenx nyei dongc,  ninh mbuo caangv ba'gi yungh caux yungh dorh mingh yungz.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เมี่ยน ซุ้ย เด่ย-เหฆน เญย ต่ง,  นิ่น บัว ธ้าง ปะกี ยู่ง เหธา ยู่ง ต้อ มี่ง ยู์ง.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ມ່ຽນ ຊຸ້ຍ ເດີ່ຍ-ເອກ໋ນ ເຍີຍ ຕົ່ງ,  ນິ່ນ ບົວ ທສ້າງ ປະກີ ຢູ້ງ ເຖສົາ ຢູ້ງ ຕໍ້ ມີ່ງ ຢູ໌ງ. </a:t>
            </a:r>
          </a:p>
        </p:txBody>
      </p:sp>
    </p:spTree>
  </p:cSld>
  <p:clrMapOvr>
    <a:masterClrMapping/>
  </p:clrMapOvr>
  <p:transition spd="fast">
    <p:cover dir="l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24:3</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They drive away the donkey of the fatherless,     and they take the widow’s ox for a pledge.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เขา​ไล่​ต้อน​ลา​ของ​คน​กำพร้า​ไปเขา​เอา​วัว​ของ​หญิง​ม่าย​ไป​เป็น​ประกัน</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Ninh mbuo zorqvguh hanh fu'jueiv nyei lorh,  yaac zorqv auv-guaav nyei ngongh zoux dorngx-daauh.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นิ่น บัว เฒาะ กู้ ฮั่น ฝุเจว๊ย เญย ล่อ,  หย่า เฒาะ เอ๊า-กว๊า เญย ง่ง โหฒว ต๋อง-ต้าว.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ນິ່ນ ບົວ ເຕສ໊າະ  ກູ້ ຮັ່ນ ຝຸຈ໊ວຍ ເຍີຍ ລໍ່,  ຢ່າ ເຕສ໊າະ ເອົ໊າ-ກວ໊າ ເຍີຍ ງົ່ງ ໂຕສ໋ວ ຕ໋ອງ-ຕ້າວ. </a:t>
            </a:r>
          </a:p>
        </p:txBody>
      </p:sp>
    </p:spTree>
  </p:cSld>
  <p:clrMapOvr>
    <a:masterClrMapping/>
  </p:clrMapOvr>
  <p:transition spd="fast">
    <p:cover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24:4</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They turn the needy out of the way.     The poor of the earth all hide themselves.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เขา​ผลัก​คน​ขัด​สน​ออก​นอก​ถนนคน​ยากจน​แห่ง​แผ่นดิน​โลก​ต่าง​ก็​ซ่อน​ตัว​หมด</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Ninh mbuo fongv guh hanh fu'jueiv cuotv jauv-hlen,  lungh ndiev nyei mouz laanh mienh jomc mienh bingx nzengc.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นิ่น บัว ฟ้ง กู้ ฮั่น ฝุเจว๊ย ธ้วด เจ๊า-เฮลน,  ลู่ง เดี๊ย เญย โม์ว ล่าน เมี่ยน จ่ม เมี่ยน ปี๋ง เหฑ่ง.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ນິ່ນ ບົວ ຟົ້ງ ກູ້ ຮັ່ນ ຝຸຈ໊ວຍ ທສວດ ເຈົ໊າ-ເຮລນ,  ລູ່ງ ເດ໊ຍ ເຍີຍ ໂມ໌ວ ລ່ານ ມ່ຽນ ຈົ່ມ ມ່ຽນ ປີ໋ງ ເດສ່ງ. </a:t>
            </a:r>
          </a:p>
        </p:txBody>
      </p:sp>
    </p:spTree>
  </p:cSld>
  <p:clrMapOvr>
    <a:masterClrMapping/>
  </p:clrMapOvr>
  <p:transition spd="fast">
    <p:cover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24:5</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Behold, as wild donkeys in the desert,     they go forth to their work, seeking diligently for food.             The wilderness yields them bread for their children.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ดู​เถิด ดัง​ลา​ป่า​อยู่​ใน​ถิ่น​ทุรกันดารคน​ยากจน​นั้น​ออกไป​ทำงานพยายาม​หา​อาหารถิ่น​แห้ง​แล้ง​ให้​อาหาร​แก่​บุตร​ของ​เ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Hnangv yiem deic-bung-huaang nyei hieh lorh,  mienh jomc mienh cuotv mingh jiex naaiv jiex wuov lorz nyanc.  Ninh mbuo kaux deic-bung-huaang uix ninh mbuo nyei fu'jueiv.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ฮนั้ง เยียม เต่ย-ปูง-ฮวาง เญย เฮยี่ย ล่อ,  เมี่ยน จ่ม เมี่ยน ธ้วด มี่ง เจี๋ย น้าย เจี๋ย วั้ว ล์อ หญั่น.  นิ่น บัว เขา เต่ย-ปูง-ฮวาง หวุย นิ่น บัว เญย ฝุเจว๊ย.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ຮນັ້ງ ຢຽມ ເຕີ່ຍ-ປູງ-ຮວາງ ເຍີຍ ເຮ່ຍ ລໍ່,  ມ່ຽນ ຈົ່ມ ມ່ຽນ ທສວດ ມີ່ງ ເຈ໋ຍ ນ້າຍ ເຈ໋ຍ ວົ້ວ ລໍ໌ ຫຍັ່ນ.  ນິ່ນ ບົວ ເຂົາ ເຕີ່ຍ-ປູງ-ຮວາງ ຫວຸຍ ນິ່ນ ບົວ ເຍີຍ ຝຸຈ໊ວຍ. </a:t>
            </a:r>
          </a:p>
        </p:txBody>
      </p:sp>
    </p:spTree>
  </p:cSld>
  <p:clrMapOvr>
    <a:masterClrMapping/>
  </p:clrMapOvr>
  <p:transition spd="fast">
    <p:cover dir="l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24:6</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They cut their provender in the field.             They glean the vineyard of the wicked.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เขา​ทั้ง​หลาย​เ​ก็​บ​หญ้า​แห้ง​ที่​ใน​ทุ่งและ​เขา​เล็ม​สวน​องุ่น​ของ​คน​อธรรม</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Ninh mbuo mingh mienh nyei ndeic nzauz mbiauh dorngc,  yaac mingh orqv mienh nyei a'ngunc huingx nzauz gaeqv liuz zengc njiec nyei biouv.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นิ่น บัว มี่ง เมี่ยน เญย เด่ย เฑ์า เบย้า ต่อง,  หย่า มี่ง เอ๊าะ เมี่ยน เญย อะหงุ่น หฮวีง เฑ์า แก๊ะ ลิ์ว เหฒ่ง เหฌี่ย เญย เปี๊ยว.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ນິ່ນ ບົວ ມີ່ງ ມ່ຽນ ເຍີຍ ເດີ່ຍ ເດສົ໌າ ເບຢົ້າ ຕ່ອງ,  ຢ່າ ມີ່ງ ເອ໊າະ ມ່ຽນ ເຍີຍ ອະຫງຸ່ນ ຫຮວີງ ເດສົ໌າ ແກ໊ະ ລິ໌ວ ເຕສ່ງ ເອຈ່ຍ ເຍີຍ ປ໊ຽວ. </a:t>
            </a:r>
          </a:p>
        </p:txBody>
      </p:sp>
    </p:spTree>
  </p:cSld>
  <p:clrMapOvr>
    <a:masterClrMapping/>
  </p:clrMapOvr>
  <p:transition spd="fast">
    <p:cover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24:7</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They lie all night naked without clothing,             and have no covering in the cold.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เขา​นอน​เปลือย​กาย​ไม่​มี​เสื้อผ้า​ตลอด​คืนและ​ไม่​มี​ผ้า​ห่ม​กัน​หนาว</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Ninh mbuo laengh gaengv nyei bueix jiex muonz, maiv maaih lui-houx zuqv.  Juangv nyei ziangh hoc maiv maaih haaix nyungc homc.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นิ่น บัว แล่ง แก๊ง เญย เปว๋ย เจี๋ย ม์วน, ไม้ ม่าย ลุย-โหว ฒุ.  จวั๊ง เญย เฒี่ยง โห่ ไม้ ม่าย หาย หญู่ง ห่ม.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ນິ່ນ ບົວ ແລ່ງ ແກ໊ງ ເຍີຍ ເປວີ໋ຍ ເຈ໋ຍ ມ໌ວນ, ໄມ້ ມ່າຍ ລຸຍ-ໂຫວ ຕສຸ໊.  ຈວັ໊ງ ເຍີຍ ຕສຢັ້ງ ໂຫ່ ໄມ້ ມ່າຍ ຫາຍ ຫຍູ່ງ ຫົ່ມ. </a:t>
            </a:r>
          </a:p>
        </p:txBody>
      </p:sp>
    </p:spTree>
  </p:cSld>
  <p:clrMapOvr>
    <a:masterClrMapping/>
  </p:clrMapOvr>
  <p:transition spd="fast">
    <p:cover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24:8</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They are wet with the showers of the mountains,             and embrace the rock for lack of a shelter.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เขา​เปียก​ฝน​แห่ง​ภูเขาและ​เกาะ​หิน​อยู่​เพราะ​ขาด​ที่​กำบัง</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Ninh mbuo yiem mbong zuqc mbiungc liemh ndorn,  ziouc qam la'bieiv weic zuqc maiv maaih dorngx bingx.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นิ่น บัว เยียม บง หฒุ บยู่ง เลี่ยม ดอน,  ฯฒฯ ชัม หละเปย๊ย เหว่ย หฒุ ไม้ ม่าย ต๋อง ปี๋ง.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ນິ່ນ ບົວ ຢຽມ ບົງ ຕສຸ ບຢູ່ງ ລ່ຽມ ດອນ,  ຕສ່ຽວ ທຈຳ ຫລະເປຢີ໊ຍ ເຫວີ່ຍ ຕສຸ ໄມ້ ມ່າຍ ຕ໋ອງ ປີ໋ງ. </a:t>
            </a:r>
          </a:p>
        </p:txBody>
      </p:sp>
    </p:spTree>
  </p:cSld>
  <p:clrMapOvr>
    <a:masterClrMapping/>
  </p:clrMapOvr>
  <p:transition spd="fast">
    <p:cover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24:9</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There are those who pluck the fatherless from the breast,             and take a pledge of the poor,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มี​ผู้​ฉวย​เด็ก​กำพร้า​ไป​จาก​อกและ​เอา​ทารก​ของ​คน​ยากจน​ไป​เป็น​ประกัน</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Orqv mienh caangv maiv maaih die nyei guh hanh fu'jueiv yiem maa nyei la'kuotv mingh,  zorqv mienh jomc mienh nyei gu'nguaaz zoux dorngx-daauh.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เอ๊าะ เมี่ยน ธ้าง ไม้ ม่าย เตีย เญย กู้ ฮั่น ฝุเจว๊ย เยียม มา เญย หละค้วด มี่ง,  เฒาะ เมี่ยน จ่ม เมี่ยน เญย กู้งว์า โหฒว ต๋อง-ต้าว.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ເອ໊າະ ມ່ຽນ ທສ້າງ ໄມ້ ມ່າຍ ເຕຍ ເຍີຍ ກູ້ ຮັ່ນ ຝຸຈ໊ວຍ ຢຽມ ມາ ເຍີຍ ຫລະຄວດ ມີ່ງ,  ເຕສ໊າະ ມ່ຽນ ຈົ່ມ ມ່ຽນ ເຍີຍ ກູ້ ງວ໌າ ໂຕສ໋ວ ຕ໋ອງ-ຕ້າວ. </a:t>
            </a:r>
          </a:p>
        </p:txBody>
      </p:sp>
    </p:spTree>
  </p:cSld>
  <p:clrMapOvr>
    <a:masterClrMapping/>
  </p:clrMapOvr>
  <p:transition spd="fast">
    <p:cover dir="ld"/>
  </p:transition>
  <p:timing>
    <p:tnLst>
      <p:par>
        <p:cTn id="1" dur="indefinite" restart="never" nodeType="tmRoot"/>
      </p:par>
    </p:tnLst>
  </p:timing>
</p:sld>
</file>

<file path=ppt/slides/slidea.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24:10</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So that they go around naked without clothing.     Being hungry, they carry the sheaves.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เขา​ทั้ง​หลาย​จึง​เดิน​เปลือย​กาย​ไป ไม่​มี​เสื้อผ้าทั้งๆ ที่​หิว เขา​ก็​แบก​ฟ่อน​ข้าว​ไป</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Mienh jomc mienh jiex naaiv jiex wuov laengh gaengv nyei yiem, maiv maaih lui-houx zuqv,  ninh mbuo hnyouv sie jienv tengx mienh ndaam mbiauh zeiv.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เมี่ยน จ่ม เมี่ยน เจี๋ย น้าย เจี๋ย วั้ว แล่ง แก๊ง เญย เยียม, ไม้ ม่าย ลุย-โหว ฒุ,  นิ่น บัว เฮญี้ยว เซีย เจี๊ยน เถง เมี่ยน ดาม เบย้า เฒ้ย.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ມ່ຽນ ຈົ່ມ ມ່ຽນ ເຈ໋ຍ ນ້າຍ ເຈ໋ຍ ວົ້ວ ແລ່ງ ແກ໊ງ ເຍີຍ ຢຽມ, ໄມ້ ມ່າຍ ລຸຍ-ໂຫວ ຕສຸ໊,  ນິ່ນ ບົວ ໂຮຍ້ວ ເຊຍ ຈ໊ຽນ ເຖງ ມ່ຽນ ດາມ ເບຢົ້າ ເຕສີ໊ຍ. </a:t>
            </a:r>
          </a:p>
        </p:txBody>
      </p:sp>
    </p:spTree>
  </p:cSld>
  <p:clrMapOvr>
    <a:masterClrMapping/>
  </p:clrMapOvr>
  <p:transition spd="fast">
    <p:cover dir="ld"/>
  </p:transition>
  <p:timing>
    <p:tnLst>
      <p:par>
        <p:cTn id="1" dur="indefinite" restart="never" nodeType="tmRoot"/>
      </p:par>
    </p:tnLst>
  </p:timing>
</p:sld>
</file>

<file path=ppt/slides/slideb.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24:11</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They make oil within the walls of these men.     They tread wine presses, and suffer thirst.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เขา​ทำ​น้ำ​มัน​อยู่​ท่ามกลาง​แถว​ต้น​มะกอก​เทศ​ของ​คน​อธรรมเขา​ย่ำ​อยู่​ที่​บ่อ​ย่ำ​องุ่น แต่​เขา​ต้อง​ทน​ความ​กระหาย</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Ninh mbuo yiem orqv mienh nyei yietc liouz yietc liouz ga'lanv ndiangx mbu'ndongxzaax ga'lanv youh,  yaac yiem nyueih a'ngunc biouv nyei zorngh nyueih biouv, mv baac ninh mbuo jaang nqaatv jienv yiem.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นิ่น บัว เยียม เอ๊าะ เมี่ยน เญย เหยียด เลี์ยว เหยียด เลี์ยว กะลั้น เดี๋ยง บุด๋ง หฒา กะลั้น โย่ว,  หย่า เยียม เญว่ย อะหงุ่น เปี๊ยว เญย ฒ่อง เญว่ย เปี๊ยว, มป่า นิ่น บัว จาง ฆ้าด เจี๊ยน เยียม.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ນິ່ນ ບົວ ຢຽມ ເອ໊າະ ມ່ຽນ ເຍີຍ ຢຽດ ລ໌ຽວ ຢຽດ ລ໌ຽວ ກະລັ້ນ ດຢັ໋ງ ບຸດົ໋ງ  ຕສ໋າ ກະລັ້ນ ໂຢ້ວ,  ຢ່າ ຢຽມ ເຍວີ່ຍ ອະຫງຸ່ນ ປ໊ຽວ ເຍີຍ ຕສ້ອງ ເຍວີ່ຍ ປ໊ຽວ,  ມປ່າ ນິ່ນ ບົວ ຈາງ ອກ໊າດ ຈ໊ຽນ ຢຽມ. </a:t>
            </a:r>
          </a:p>
        </p:txBody>
      </p:sp>
    </p:spTree>
  </p:cSld>
  <p:clrMapOvr>
    <a:masterClrMapping/>
  </p:clrMapOvr>
  <p:transition spd="fast">
    <p:cover dir="ld"/>
  </p:transition>
  <p:timing>
    <p:tnLst>
      <p:par>
        <p:cTn id="1" dur="indefinite" restart="never" nodeType="tmRoot"/>
      </p:par>
    </p:tnLst>
  </p:timing>
</p:sld>
</file>

<file path=ppt/slides/slidec.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24:12</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From out of the populous city, men groan.     The soul of the wounded cries out,     yet God doesn’t regard the folly.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คน​ที่​กำลัง​จะ​ตาย​คร่ำ​ครวญ​ออกมา​จาก​ที่​ใน​เมือง​และ​จิตใจ​ของ​คน​บาดเจ็บ​ร้อง​ขอ​ความ​ช่วยเหลือแต่​พระ​เจ้า​มิได้​สน​พระ​ทัย​ใน​คำ​อธิษฐาน​ของ​เ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Yiem zingh gu'nyuoz maaih aav lamh daic nyei mienh njunh nyei qiex cuotv,  zuqc mun nyei mienh heuc jienv tov tengx,  mv baac Tin-Hungh maiv muangx ninh mbuo daux gaux tov nyei waac.  Yopv Gorngv Orqv MienhYiem Hmuangx Zong Zoux Nyei Zuiz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เยียม ฒี่ง กะญั์ว ม่าย อ๊า ลั่ม ไต่ เญย เมี่ยน ฌุ่น เญย เฉีย ธ้วด,  หฒุ มุน เญย เมี่ยน เห่ว เจี๊ยน โท้ เถง,  มป่า ทิน-ฮู่ง ไม้ หมวัง นิ่น บัว เต๋า เก๋า โท้ เญย หว่า.  โย้บ ก๊อง เอ๊าะ เมี่ยน เยียม หฮมวัง ฒง โหฒว เญย ฒุ์ย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ຢຽມ ຕສີ້ງ ກະຍົ໌ວ ມ່າຍ  ອ໊າ ລ່ຳ ໄຕ່ ເຍີຍ ມ່ຽນ ອຈຸ້ນ ເຍີຍ ເຖຈຍ ທສວດ,  ຕສຸ ມຸນ ເຍີຍ ມ່ຽນ ເຫ່ວ ຈ໊ຽນ ໂທ້ ເຖງ,  ມປ່າ ທິນ-ຮູ່ງ ໄມ້ ໝວັງ ນິ່ນ ບົວ ເຕົ໋າ ເກົ໋າ ໂທ້ ເຍີຍ ຫວ່າ.  ໂຢ໊ບ ກ໊ອງ ເອ໊າະ ມ່ຽນ  ຢຽມ ຫຮມວັງ ຕສົງ  ໂຕສ໋ວ ເຍີຍ ຕສຸ໌ຍ </a:t>
            </a:r>
          </a:p>
        </p:txBody>
      </p:sp>
    </p:spTree>
  </p:cSld>
  <p:clrMapOvr>
    <a:masterClrMapping/>
  </p:clrMapOvr>
  <p:transition spd="fast">
    <p:cover dir="ld"/>
  </p:transition>
  <p:timing>
    <p:tnLst>
      <p:par>
        <p:cTn id="1" dur="indefinite" restart="never" nodeType="tmRoot"/>
      </p:par>
    </p:tnLst>
  </p:timing>
</p:sld>
</file>

<file path=ppt/slides/slided.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24:13</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“These are of those who rebel against the light.     They don’t know its ways,     nor stay in its paths.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มี​ผู้​ที่​กบฏ​ต่อ​ความ​สว่างผู้​ที่​ไม่​คุ้นเคย​กับ​ทาง​ของ​ความ​สว่าง​นั้นและ​มิได้​อยู่​ใน​ทาง​ของ​ความ​สว่าง​นั้น</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“Aengx maaih mienh nqemh njang,  ninh mbuo maiv zuoqc njang nyei jauv,  yaac maiv gan njang nyei jauv yangh.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``แอ๋ง ม่าย เมี่ยน เฆ่ม ฌัง,  นิ่น บัว ไม้ หฒัวะ ฌัง เญย เจ๊า,  หย่า ไม้ กัน ฌัง เญย เจ๊า ยั่ง.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“ແອ໋ງ ມ່າຍ ມ່ຽນ ເອກ້ມ ອຈັງ,  ນິ່ນ ບົວ ໄມ້ ຕສົວະ ອຈັງ ເຍີຍ ເຈົ໊າ,  ຢ່າ ໄມ້ ກັນ ອຈັງ ເຍີຍ ເຈົ໊າ ຢັ້ງ. </a:t>
            </a:r>
          </a:p>
        </p:txBody>
      </p:sp>
    </p:spTree>
  </p:cSld>
  <p:clrMapOvr>
    <a:masterClrMapping/>
  </p:clrMapOvr>
  <p:transition spd="fast">
    <p:cover dir="ld"/>
  </p:transition>
  <p:timing>
    <p:tnLst>
      <p:par>
        <p:cTn id="1" dur="indefinite" restart="never" nodeType="tmRoot"/>
      </p:par>
    </p:tnLst>
  </p:timing>
</p:sld>
</file>

<file path=ppt/slides/slidee.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24:14</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The murderer rises with the light.     He kills the poor and needy.     In the night he is like a thief.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ผู้ทำ​ฆาตกรรม​ลุก​ขึ้น​มา​แต่​เช้าตรู่เขา​ฆ่า​คน​ยากจน​และ​คน​ขัด​สนและ​ใน​กลางคืน​เขา​เป็น​เหมือน​ขโมย</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Lungh maiv gaengh njang, daix mienh nyei mienh jiez sin,  weic mingh daix mienh jomc mienh caux dangx-donx nyei mienh.  Lungh muonz zanc ninh zoux zaqc nimc ga'naaiv.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ลู่ง ไม้ แก้ง ฌัง, ไต๋ เมี่ยน เญย เมี่ยน เจี์ย ซิน,  เหว่ย มี่ง ไต๋ เมี่ยน จ่ม เมี่ยน เหธา ตั๋ง-ต๋น เญย เมี่ยน.  ลู่ง ม์วน หฒั่น นิ่น โหฒว หฒะ หนิ่ม กะน้าย.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ລູ່ງ ໄມ້ ແກ້ງ ອຈັງ, ໄຕ໋ ມ່ຽນ ເຍີຍ ມ່ຽນ ເຈ໌ຍ ຊິນ,  ເຫວີ່ຍ ມີ່ງ ໄຕ໋ ມ່ຽນ ຈົ່ມ ມ່ຽນ ເຖສົາ ຕັ໋ງ-ຕົ໋ນ ເຍີຍ ມ່ຽນ.  ລູ່ງ ມ໌ວນ ຕສັ່ນ ນິ່ນ ໂຕສ໋ວ ຕສະ ໜິ່ມ ກະນ້າຍ. </a:t>
            </a:r>
          </a:p>
        </p:txBody>
      </p:sp>
    </p:spTree>
  </p:cSld>
  <p:clrMapOvr>
    <a:masterClrMapping/>
  </p:clrMapOvr>
  <p:transition spd="fast">
    <p:cover dir="ld"/>
  </p:transition>
  <p:timing>
    <p:tnLst>
      <p:par>
        <p:cTn id="1" dur="indefinite" restart="never" nodeType="tmRoot"/>
      </p:par>
    </p:tnLst>
  </p:timing>
</p:sld>
</file>

<file path=ppt/slides/slidef.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24:15</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The eye also of the adulterer waits for the twilight,     saying, ‘No eye shall see me.’     He disguises his face.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ตา​ของ​ผู้​ล่วง​ประเวณี​คอย​เวลา​พลบ​ค่ำกล่าว​ว่า ‘ไม่​มี​ตา​ใด​จะ​เห็น​ข้า’และ​เขา​ก็​ปลอม​หน้า​ของ​เขา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Hienx auv nyei mienh zuov jienv nziemx-yaangh nyei ziangh hoc taux.  Ninh gorngv, ‘Maiv maaih haaix dauh nyei m'zing duqv buatc yie.’ Ninh yaac buang jienv ninh nyei hmien.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เหฮยียน เอ๊า เญย เมี่ยน ฒั้ว เจี๊ยน เหฑียม-ย่าง เญย เฒี่ยง โห่ เถา.  นิ่น ก๊อง, `ไม้ ม่าย หาย เต้า เญย มฒีง ตุ๊ ปวัด เยีย.'  นิ่น หย่า ปวัง เจี๊ยน นิ่น เญย เฮมียน.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ຫຮຢຽນ ເອົ໊າ ເຍີຍ ມ່ຽນ ຕສົ໊ວ ຈ໊ຽນ ດສ໋ຽມ-ຢ້າງ ເຍີຍ ຕສຢັ້ງ ໂຫ່ ເຖົາ.  ນິ່ນ ກ໊ອງ, ‘ໄມ້ ມ່າຍ ຫາຍ ເຕົ້າ ເຍີຍ ມຕສີງ ຕຸ໊ ປວັດ ເຢຍ.’ ນິ່ນ ຢ່າ ປວັງ ຈ໊ຽນ ນິ່ນ ເຍີຍ ຮມຽນ. </a:t>
            </a:r>
          </a:p>
        </p:txBody>
      </p:sp>
    </p:spTree>
  </p:cSld>
  <p:clrMapOvr>
    <a:masterClrMapping/>
  </p:clrMapOvr>
  <p:transition spd="fast">
    <p:cover dir="ld"/>
  </p:transition>
  <p:timing>
    <p:tnLst>
      <p:par>
        <p:cTn id="1" dur="indefinite" restart="never" nodeType="tmRoot"/>
      </p:par>
    </p:tnLst>
  </p:timing>
</p:sld>
</file>

<file path=docProps/app.xml><?xml version="1.0" encoding="utf-8"?>
<Properties xmlns="http://schemas.openxmlformats.org/officeDocument/2006/extended-properties" xmlns:vt="http://schemas.openxmlformats.org/officeDocument/2006/docPropsVTypes">
  <TotalTime>1</TotalTime>
  <Application>Spire.Presentation for .NET 2.1.0.0</Application>
  <PresentationFormat>全屏显示(4:3)</PresentationFormat>
  <Slides>1</Slides>
  <ScaleCrop>false</ScaleCrop>
  <HeadingPairs>
    <vt:vector size="4" baseType="variant">
      <vt:variant>
        <vt:lpstr>主题</vt:lpstr>
      </vt:variant>
      <vt:variant>
        <vt:i4>1</vt:i4>
      </vt:variant>
      <vt:variant>
        <vt:lpstr>幻灯片标题</vt:lpstr>
      </vt:variant>
      <vt:variant>
        <vt:i4>1</vt:i4>
      </vt:variant>
    </vt:vector>
  </HeadingPair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cp:revision>1</cp:revision>
  <dcterms:created xsi:type="dcterms:W3CDTF">2022-02-28T15:37:08Z</dcterms:created>
  <dcterms:modified xsi:type="dcterms:W3CDTF">2022-02-28T15:37:08Z</dcterms:modified>
</cp:coreProperties>
</file>