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2.1.2.58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25:1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Then Bildad the Shuhite answered,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บิล​ดัด​ปฏิเสธ​ข้อ​ที่ว่า ‘ต่อ​พระ​เจ้า มนุษย์​จะ​เป็น​ฝ่าย​ถูก​ได้’แล้ว​บิล​ดัด​ตระกูล​ชู​อาห์​ตอบ​ว่า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Quwaa Mienh, Mbin^ndatc, ziouc gorngv,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ชู^วา เมี่ยน, บิน^ดัด, ฯฒฯ ก๊อง,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ທຈູ^ວາ ມ່ຽນ, ບິນ^ດັດ, ຕສ່ຽວ ກ໊ອງ,  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25:2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“Dominion and fear are with him.     He makes peace in his high places.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“​พระ​เจ้า​ทรง​อำนาจ​ใน​การ​ครอบ​ครอง​และ​ทรง​ให้​ยำเกรง​พระ​องค์​ทรง​กระทำ​ศานติ​ภาพ​ใน​สวรรค์​เบื้อง​สูง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“Tin-Hungh maaih hlo jiex nyei lingc gunv. Maanc mienh oix zuqc taaih ninh.  Ninh yiem ninh hlang nyei dorngx liepc baengh orn.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``ทิน-ฮู่ง ม่าย โฮล เจี๋ย เญย หลี่ง กุ๊น. หม่าน เมี่ยน อ๋อย หฒุ ท่าย นิ่น.  นิ่น เยียม นิ่น ฮลัง เญย ต๋อง เหลียบ แป้ง ออน.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“ທິນ-ຮູ່ງ ມ່າຍ ໂຮລ ເຈ໋ຍ ເຍີຍ ຫລີ່ງ ກຸ໊ນ. ໝ່ານ ມ່ຽນ ອ໋ອຍ ຕສຸ ທ່າຍ ນິ່ນ.   ນິ່ນ ຢຽມ ນິ່ນ ຮລັງ ເຍີຍ ຕ໋ອງ ຫລຽບ ແປ້ງ ອອນ.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25:3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Can his armies be counted?     On whom does his light not arise?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กองทัพ​ของ​พระ​องค์​มี​จำนวน​หรือความ​สว่าง​ของ​พระ​องค์​มิได้​ส่อง​มา​เหนือ​ผู้​ใดบ้าง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Maaih haaix dauh haih saauv duqv hingh ninh nyei tin-baeng?  Ninh nyei njang cuotv daaih maaih haaix dauh ninh ziux maiv taux?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ม่าย หาย เต้า ไฮ่ ซ้าว ตุ๊ ฮี่ง นิ่น เญย ทิน-แปง?  นิ่น เญย ฌัง ธ้วด ต้าย ม่าย หาย เต้า นิ่น หฒิว ไม้ เถา?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ມ່າຍ ຫາຍ ເຕົ້າ ໄຮ່ ຊ້າວ ຕຸ໊ ຮີ່ງ ນິ່ນ ເຍີຍ ທິນ-ແປງ?   ນິ່ນ ເຍີຍ ອຈັງ ທສວດ ຕ້າຍ ມ່າຍ ຫາຍ ເຕົ້າ ນິ່ນ ຕສິ໋ວ ໄມ້ ເຖົາ?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25:4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How then can man be just with God?     Or how can he who is born of a woman be clean?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แล้ว​มนุษย์​จะ​ชอบธรรม​ต่อ​พระ​พักตร์​พระ​เจ้า​ได้​อย่างไรคน​ที่​เกิด​จาก​ผู้หญิง​จะ​สะอาด​ได้​อย่างไร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Wuov nyungc baamh mienh hnangv haaix nor haih yiem Tin-Hungh nyei nza'hmien zoux duqv horpc?  Yiem m'sieqv dorn cuotv seix nyei mienh hnangv haaix nor haih cing-nzengc?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วั้ว หญู่ง ป้าม เมี่ยน ฮนั้ง หาย นอ ไฮ่ เยียม ทิน-ฮู่ง เญย หฑะเฮมียน โหฒว ตุ๊ หอบ?  เยียม มเซียะ ตอน ธ้วด เสย เญย เมี่ยน ฮนั้ง หาย นอ ไฮ่ ธีง-เหฑ่ง?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ວົ້ວ ຫຍູ່ງ ປ້າມ ມ່ຽນ ຮນັ້ງ ຫາຍ ນໍ ໄຮ່ ຢຽມ ທິນ-ຮູ່ງ ເຍີຍ ດສະຮມຽນ ໂຕສ໋ວ ຕຸ໊ ຫອບ?   ຢຽມ ມເຊັຍ ຕອນ ທສວດ ເສີຍ ເຍີຍ ມ່ຽນ ຮນັ້ງ ຫາຍ ນໍ ໄຮ່ ທສີງ-ເດສ່ງ?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25:5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Behold, even the moon has no brightness,     and the stars are not pure in his sight;                     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ดู​เถิด ถึงแม้​ดวง​จันทร์​ก็​ไม่​มี​ความ​สุกใสและ​ดวงดาว​ก็​ไม่​สะอาด​ใน​สาย​พระ​เนตร​ของ​พระ​องค์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Ziux Tin-Hungh mangc, liemh hlaax maiv njang,  hleix yaac maiv cing-nzengc. 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หฒิว ทิน-ฮู่ง หมั่ง, เลี่ยม หฮลา ไม้ ฌัง,  เหฮลย หย่า ไม้ ธีง-เหฑ่ง.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ຕສິ໋ວ ທິນ-ຮູ່ງ ໝັ່ງ, ລ່ຽມ ຫຮລາ ໄມ້ ອຈັງ,   ເຫຮລີຍ ຢ່າ ໄມ້ ທສີງ-ເດສ່ງ.  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2032000" y="0"/>
            <a:ext cx="5080000" cy="63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1">
                <a:solidFill>
                  <a:srgbClr val="000000"/>
                </a:solidFill>
              </a:rPr>
              <a:t>Job 25:6</a:t>
            </a:r>
          </a:p>
        </p:txBody>
      </p:sp>
      <p:sp>
        <p:nvSpPr>
          <p:cNvPr id="3" name="New shape"/>
          <p:cNvSpPr/>
          <p:nvPr/>
        </p:nvSpPr>
        <p:spPr>
          <a:xfrm>
            <a:off x="254000" y="3175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0000FF"/>
                </a:solidFill>
              </a:rPr>
              <a:t>How much less man, who is a worm,     the son of man, who is a worm!”    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27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dirty="1">
                <a:solidFill>
                  <a:srgbClr val="FF0000"/>
                </a:solidFill>
              </a:rPr>
              <a:t>มนุษย์​จะ​ยิ่ง​สะอาด​น้อย​กว่า​นั้น​เท่าใด ผู้​เป็น​เพียง​ตัว​ดักแด้และ​บุตร​ของ​มนุษย์​เล่า ผู้​เป็น​เพียง​ตัว​หนอน”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254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800080"/>
                </a:solidFill>
              </a:rPr>
              <a:t> Wuov nyungc, baamh mienh kungx hnangv gaeng-mau,  mienh yaac hnangv naang-nzung, gauh fatv maiv cing-nzengc.”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381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1">
                <a:solidFill>
                  <a:srgbClr val="000000"/>
                </a:solidFill>
              </a:rPr>
              <a:t> วั้ว หญู่ง, ป้าม เมี่ยน ขูง ฮนั้ง แกง-เมา,  เมี่ยน หย่า ฮนั้ง นาง-ฑูง, เก้า ฟัด ไม้ ธีง-เหฑ่ง.'' 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5080000"/>
            <a:ext cx="8890000" cy="1905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1">
                <a:solidFill>
                  <a:srgbClr val="A52A2A"/>
                </a:solidFill>
              </a:rPr>
              <a:t> ວົ້ວ ຫຍູ່ງ, ປ້າມ ມ່ຽນ ຂູງ ຮນັ້ງ ແກງ-ເມົາ,   ມ່ຽນ ຢ່າ ຮນັ້ງ ນາງ-ດສູງ, ເກົ້າ ຟັດ ໄມ້ ທສີງ-ເດສ່ງ.”  </a:t>
            </a:r>
          </a:p>
        </p:txBody>
      </p:sp>
    </p:spTree>
  </p:cSld>
  <p:clrMapOvr>
    <a:masterClrMapping/>
  </p:clrMapOvr>
  <p:transition spd="fast">
    <p:cover dir="l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2022-02-28T15:37:33Z</dcterms:created>
  <dcterms:modified xsi:type="dcterms:W3CDTF">2022-02-28T15:37:33Z</dcterms:modified>
</cp:coreProperties>
</file>