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.xml" ContentType="application/vnd.openxmlformats-officedocument.presentationml.slideMaster+xml"/>
  <Override PartName="/ppt/slideMasters/theme/theme.xml" ContentType="application/vnd.openxmlformats-officedocument.theme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a9e6506a3f74c24" /><Relationship Type="http://schemas.openxmlformats.org/package/2006/relationships/metadata/core-properties" Target="/docProps/core.xml" Id="R6f6dedc6eb254524" /><Relationship Type="http://schemas.openxmlformats.org/officeDocument/2006/relationships/extended-properties" Target="/docProps/app.xml" Id="R0a965940defe4be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4bffaa26e7af46e7"/>
  </p:sldMasterIdLst>
  <p:sldIdLst>
    <p:sldId id="256" r:id="Rf2f2aad43918429a"/>
    <p:sldId id="257" r:id="R16553ec9ffcd4f5c"/>
    <p:sldId id="258" r:id="Rea7d01dad4d74249"/>
    <p:sldId id="259" r:id="Rca4e38aceb9d4a01"/>
    <p:sldId id="260" r:id="R4f812e8e3b5e4a58"/>
    <p:sldId id="261" r:id="R89350c193e974e03"/>
    <p:sldId id="262" r:id="Rba1c673ade8e4ee6"/>
    <p:sldId id="263" r:id="R7cfdb72601e64180"/>
    <p:sldId id="264" r:id="R47edb86b567c4c24"/>
    <p:sldId id="265" r:id="R67f02982b1a04b65"/>
    <p:sldId id="266" r:id="R3e12fe1573da409d"/>
    <p:sldId id="267" r:id="R5d2a8f0ed2a64723"/>
    <p:sldId id="268" r:id="R94b38f6d8fe24d00"/>
    <p:sldId id="269" r:id="R57f10c9f45624ccb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f1b9482eb6504153" /><Relationship Type="http://schemas.openxmlformats.org/officeDocument/2006/relationships/viewProps" Target="/ppt/viewProps.xml" Id="R2ea79ac4a5674716" /><Relationship Type="http://schemas.openxmlformats.org/officeDocument/2006/relationships/slideMaster" Target="/ppt/slideMasters/slideMaster.xml" Id="R4bffaa26e7af46e7" /><Relationship Type="http://schemas.openxmlformats.org/officeDocument/2006/relationships/theme" Target="/ppt/slideMasters/theme/theme.xml" Id="R3d265d5c786c445f" /><Relationship Type="http://schemas.openxmlformats.org/officeDocument/2006/relationships/slide" Target="/ppt/slides/slide.xml" Id="Rf2f2aad43918429a" /><Relationship Type="http://schemas.openxmlformats.org/officeDocument/2006/relationships/slide" Target="/ppt/slides/slide2.xml" Id="R16553ec9ffcd4f5c" /><Relationship Type="http://schemas.openxmlformats.org/officeDocument/2006/relationships/slide" Target="/ppt/slides/slide3.xml" Id="Rea7d01dad4d74249" /><Relationship Type="http://schemas.openxmlformats.org/officeDocument/2006/relationships/slide" Target="/ppt/slides/slide4.xml" Id="Rca4e38aceb9d4a01" /><Relationship Type="http://schemas.openxmlformats.org/officeDocument/2006/relationships/slide" Target="/ppt/slides/slide5.xml" Id="R4f812e8e3b5e4a58" /><Relationship Type="http://schemas.openxmlformats.org/officeDocument/2006/relationships/slide" Target="/ppt/slides/slide6.xml" Id="R89350c193e974e03" /><Relationship Type="http://schemas.openxmlformats.org/officeDocument/2006/relationships/slide" Target="/ppt/slides/slide7.xml" Id="Rba1c673ade8e4ee6" /><Relationship Type="http://schemas.openxmlformats.org/officeDocument/2006/relationships/slide" Target="/ppt/slides/slide8.xml" Id="R7cfdb72601e64180" /><Relationship Type="http://schemas.openxmlformats.org/officeDocument/2006/relationships/slide" Target="/ppt/slides/slide9.xml" Id="R47edb86b567c4c24" /><Relationship Type="http://schemas.openxmlformats.org/officeDocument/2006/relationships/slide" Target="/ppt/slides/slidea.xml" Id="R67f02982b1a04b65" /><Relationship Type="http://schemas.openxmlformats.org/officeDocument/2006/relationships/slide" Target="/ppt/slides/slideb.xml" Id="R3e12fe1573da409d" /><Relationship Type="http://schemas.openxmlformats.org/officeDocument/2006/relationships/slide" Target="/ppt/slides/slidec.xml" Id="R5d2a8f0ed2a64723" /><Relationship Type="http://schemas.openxmlformats.org/officeDocument/2006/relationships/slide" Target="/ppt/slides/slided.xml" Id="R94b38f6d8fe24d00" /><Relationship Type="http://schemas.openxmlformats.org/officeDocument/2006/relationships/slide" Target="/ppt/slides/slidee.xml" Id="R57f10c9f45624ccb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894a7e9ac9f4129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6fd96867b464848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24a68c6bbfa4d14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627e63fc99c425a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69053fc50ac446e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4afb824f267466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bb1b92e66554418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3a23ee50dd648a4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c20af797f8749f7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2a6a9d68aac4ecc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dd0e90cfffb4920" /></Relationships>
</file>

<file path=ppt/slideLayouts/slideLayout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a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b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Masters/theme/theme.xml" Id="R9e42e09c8db24eff" /><Relationship Type="http://schemas.openxmlformats.org/officeDocument/2006/relationships/slideLayout" Target="/ppt/slideLayouts/slideLayout.xml" Id="Re3d2d5fd5d5b4c8a" /><Relationship Type="http://schemas.openxmlformats.org/officeDocument/2006/relationships/slideLayout" Target="/ppt/slideLayouts/slideLayout2.xml" Id="R309b82707fb449eb" /><Relationship Type="http://schemas.openxmlformats.org/officeDocument/2006/relationships/slideLayout" Target="/ppt/slideLayouts/slideLayout3.xml" Id="Rf475d4bb54b14392" /><Relationship Type="http://schemas.openxmlformats.org/officeDocument/2006/relationships/slideLayout" Target="/ppt/slideLayouts/slideLayout4.xml" Id="R84450efd09d54d48" /><Relationship Type="http://schemas.openxmlformats.org/officeDocument/2006/relationships/slideLayout" Target="/ppt/slideLayouts/slideLayout5.xml" Id="R06c82a11d96a41d6" /><Relationship Type="http://schemas.openxmlformats.org/officeDocument/2006/relationships/slideLayout" Target="/ppt/slideLayouts/slideLayout6.xml" Id="R9280105f806a497b" /><Relationship Type="http://schemas.openxmlformats.org/officeDocument/2006/relationships/slideLayout" Target="/ppt/slideLayouts/slideLayout7.xml" Id="R3c1fbb240b8c4c85" /><Relationship Type="http://schemas.openxmlformats.org/officeDocument/2006/relationships/slideLayout" Target="/ppt/slideLayouts/slideLayout8.xml" Id="R139a68274654499a" /><Relationship Type="http://schemas.openxmlformats.org/officeDocument/2006/relationships/slideLayout" Target="/ppt/slideLayouts/slideLayout9.xml" Id="Ra90b1608bd994baa" /><Relationship Type="http://schemas.openxmlformats.org/officeDocument/2006/relationships/slideLayout" Target="/ppt/slideLayouts/slideLayouta.xml" Id="Re1b56e6c04944f8b" /><Relationship Type="http://schemas.openxmlformats.org/officeDocument/2006/relationships/slideLayout" Target="/ppt/slideLayouts/slideLayoutb.xml" Id="Rd958ccfd075246dc" /></Relationships>
</file>

<file path=ppt/slideMasters/slideMaster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e3d2d5fd5d5b4c8a"/>
    <p:sldLayoutId id="2147483652" r:id="R84450efd09d54d48"/>
    <p:sldLayoutId id="2147483653" r:id="R06c82a11d96a41d6"/>
    <p:sldLayoutId id="2147483654" r:id="R9280105f806a497b"/>
    <p:sldLayoutId id="2147483655" r:id="R3c1fbb240b8c4c85"/>
    <p:sldLayoutId id="2147483656" r:id="R139a68274654499a"/>
    <p:sldLayoutId id="2147483657" r:id="Ra90b1608bd994baa"/>
    <p:sldLayoutId id="2147483658" r:id="Re1b56e6c04944f8b"/>
    <p:sldLayoutId id="2147483659" r:id="Rd958ccfd075246dc"/>
    <p:sldLayoutId id="2147483650" r:id="R309b82707fb449eb"/>
    <p:sldLayoutId id="2147483651" r:id="Rf475d4bb54b1439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d83b34217e0404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12e21f5b2174ca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23dd930fddb486e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b02a12bebf844a6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5363defd4b34ebd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8303eef55f4423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7025177afad437b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edccddb0eae487a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81c70998d77499a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7c0cea7be0204bcf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ff1dffab8eb43ec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24a23350c9a4567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c18a511746d4b1e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ead279782364cef" 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26:1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Then Job answered,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โย​บ​กล่าว​ว่า​พระ​เจ้า​ทรง​มี​อำนาจ​ครอบ​ครองแล้ว​โยบต​อบ​ว่า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Yopv ziouc dau,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โย้บ ฯฒฯ เตา,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ໂຢ໊ບ ຕສ່ຽວ ເຕົາ,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26:2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“How have you helped him who is without power!     How have you saved the arm that has no strength!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“ท่าน​ได้​ช่วย​ผู้​ไม่​มี​กำลัง​มาก​จริง​หนอท่าน​ได้​ช่วย​แขน​ที่​ไม่​มี​แรง​แล้ว​หนอ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“Meih gengh! tengx yie, dongh maiv maaih qaqv nyei mienh orqc?  Meih gengh njoux duqv mau haic nyei mienh orqc?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``เม่ย เก้ง! เถง เยีย, ต้ง ไม้ ม่าย ชะ เญย เมี่ยน เอาะ?  เม่ย เก้ง เหฌียว ตุ๊ เมา ไห่ เญย เมี่ยน เอาะ?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“ເມີ່ຍ ເກ້ງ! ເຖງ ເຢຍ, ຕົ້ງ ໄມ້ ມ່າຍ ທຈະ ເຍີຍ ມ່ຽນ ເອາະ?  ເມີ່ຍ ເກ້ງ ໂອຈ໋ວ ຕຸ໊ ເມົາ ໄຫ່ ເຍີຍ ມ່ຽນ ເອາະ?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26:3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How have you counseled him who has no wisdom,     and plentifully declared sound knowledge!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ท่าน​ให้​คำปรึกษา​แก่​คน​ที่​ไม่​มี​สติปัญญาและ​ได้​ให้​ความ​รู้​มาก​ที่​สัมฤทธิ์​ผล จริง​หนอ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tengx maiv maaih cong-mengh nyei mienh caangh laangh duqv longx haic,  yaac bun cing meih maaih hlo haic nyei wuonh zaang orqc?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เถง ไม้ ม่าย ธง-เม่ง เญย เมี่ยน ธ่าง ล่าง ตุ๊ หลง ไห่,  หย่า ปุน ธีง เม่ย ม่าย โฮล ไห่ เญย ว่วน ฒาง เอาะ?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ເຖງ ໄມ້ ມ່າຍ ທສົງ-ເມ່ງ ເຍີຍ ມ່ຽນ ທສ່າງ ລ່າງ ຕຸ໊ ຫລົງ ໄຫ່,  ຢ່າ ປຸນ ທສີງ ເມີ່ຍ ມ່າຍ ໂຮລ ໄຫ່ ເຍີຍ ວ່ວນ ຕສາງ ເອາະ?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26:4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To whom have you uttered words?     Whose spirit came forth from you?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ท่าน​เปล่ง​วาจา​ออกมา​ด้วย​ความ​ช่วยเหลือ​ของ​ใครและ​วิญญาณ​ของ​ใคร​ได้​ออกมา​จาก​ท่าน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Haaix dauh tengx meih gorngv cuotv naaiv deix waac?  Maaih haaix dauh dongz zuqc meih hnangv naaiv nor gorngv?  Tin-Hungh Hlo Haic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หาย เต้า เถง เม่ย ก๊อง ธ้วด น้าย เต๋ย หว่า?  ม่าย หาย เต้า ต์ง หฒุ เม่ย ฮนั้ง น้าย นอ ก๊อง?  ทิน-ฮู่ง โฮล ไห่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ຫາຍ ເຕົ້າ ເຖງ ເມີ່ຍ ກ໊ອງ ທສວດ ນ້າຍ ເຕີ໋ຍ ຫວ່າ?  ມ່າຍ ຫາຍ ເຕົ້າ ຕົ໌ງ ຕສຸ ເມີ່ຍ ຮນັ້ງ ນ້າຍ ນໍ ກ໊ອງ?  ທິນ-ຮູ່ງ ໂຮລ ໄຫ່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26:5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“Those who are deceased tremble,     those beneath the waters and all that live in them.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ชาว​แดน​คน​ตาย​เบื้อง​ล่าง​สะทก​สะท้านใต้​น้ำ​และ​ชาวน้ำ​นั้น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“Yiem yiemh gen nyei mienh,  se yiem wuom-ndiev caux wuom gu'nyuoz nyei mienh nyanh nyanh nyei.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``เยียม เยี่ยม เกน เญย เมี่ยน,  เซ เยียม ววม-เดี๊ย เหธา ววม กะญั์ว เญย เมี่ยน ญั่นๆ เญย.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“ຢຽມ ຢ້ຽມ ເກນ ເຍີຍ ມ່ຽນ,  ເຊ ຢຽມ ວວມ-ເດ໊ຍ ເຖສົາ ວວມ ກະຍົ໌ວ ເຍີຍ ມ່ຽນ ຍັ່ນໆ ເຍີຍ.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26:6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      Sheol is naked before God,     and Abaddon has no covering.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แดน​คน​ตาย​เปลือย​อยู่​ต่อ​พระ​พักตร์​พระ​เจ้าและ​แดน​พินาศ​ไม่​มี​ผ้า​ห่ม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Yiemh gen yiem Tin-Hungh nyei nza'hmien buatc duqv nqaengc nyei,  zuqc mietc nyei dorngx maiv maaih haaix nyungc torngv.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เยี่ยม เกน เยียม ทิน-ฮู่ง เญย หฑะเฮมียน ปวัด ตุ๊ แหฆ่ง เญย,  หฒุ เหมียด เญย ต๋อง ไม้ ม่าย หาย หญู่ง ท้อง.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ຢ້ຽມ ເກນ ຢຽມ ທິນ-ຮູ່ງ ເຍີຍ ດສະຮມຽນ ປວັດ ຕຸ໊ ແອກ່ງ ເຍີຍ,  ຕສຸ ໝຽດ ເຍີຍ ຕ໋ອງ ໄມ້ ມ່າຍ ຫາຍ ຫຍູ່ງ ທ້ອງ.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26:7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stretches out the north over empty space,     and hangs the earth on nothing.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​พระ​องค์​ทรง​คลี่​อุดร​ออก​คลุม​ที่​เวิ้ง​ว้างและ​แขวน​โลก​ไว้​เหนือ​ที่​ว่าง​เปล่า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Tin-Hungh zorqv baqv bung nyei lungh corng kungx nyei dorngx gu'nguaaic,  yaac zorqv baamh gen kuangx jienv maiv maaih haaix nyungc nyei dorngx.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ทิน-ฮู่ง เฒาะ ป๊ะ ปูง เญย ลู่ง ธอง ขูง เญย ต๋อง กู้ หงว่าย,  หย่า เฒาะ ป้าม เกน ขวัง เจี๊ยน ไม้ ม่าย หาย หญู่ง เญย ต๋อง.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ທິນ-ຮູ່ງ ເຕສ໊າະ ປ໊ະ ປູງ ເຍີຍ ລູ່ງ ທສອງ ຂູງ ເຍີຍ ຕ໋ອງ ກູ້ ຫງວ່າຍ,  ຢ່າ ເຕສ໊າະ ປ້າມ ເກນ ຂວັງ ຈ໊ຽນ ໄມ້ ມ່າຍ ຫາຍ ຫຍູ່ງ ເຍີຍ ຕ໋ອງ.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26:8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binds up the waters in his thick clouds,     and the cloud is not burst under them.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​พระ​องค์​ทรง​มัด​น้ำ​ไว้​ใน​เมฆ​ทึบ​ของ​พระ​องค์และ​เมฆ​นั้น​ก็​ไม่​ขาด​วิ่น​ไป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beu wuom yiem buangv mbuonx-hoz gu'nyuoz,  wuom yaac maiv zoux bun mbuonx mbaaix.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เปว ววม เยียม ปวั๊ง บ๋วน-โฮ์ กะญั์ว,  ววม หย่า ไม้ โหฒว ปุน บ๋วน บ๋าย.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ເປວ ວວມ ຢຽມ ປວັ໊ງ ບ໋ວນ-ໂຮ໌ ກະຍົ໌ວ,  ວວມ ຢ່າ ໄມ້ ໂຕສ໋ວ ປຸນ ບ໋ວນ ບ໋າຍ.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26:9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encloses the face of his throne,     and spreads his cloud on it.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​พระ​องค์​ทรง​คลุม​หน้า​ของ​พระ​ที่​นั่งและ​คลี่​เมฆ​ของ​พระ​องค์​ออก​คลุม​มัน​ไว้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bun mbuonx torngv jienv ninh nyei weic, zorqv ninh nyei mbuonx corng daaih buang jienv.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ปุน บ๋วน ท้อง เจี๊ยน นิ่น เญย เหว่ย, เฒาะ นิ่น เญย บ๋วน ธอง ต้าย ปวัง เจี๊ยน.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ປຸນ ບ໋ວນ ທ້ອງ ຈ໊ຽນ ນິ່ນ ເຍີຍ ເຫວີ່ຍ,  ເຕສ໊າະ ນິ່ນ ເຍີຍ ບ໋ວນ ທສອງ ຕ້າຍ ປວັງ ຈ໊ຽນ.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26:10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has described a boundary on the surface of the waters,     and to the confines of light and darkness.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​พระ​องค์​ทรง​ขีด​ปริมณฑล​ไว้​บน​พื้น​น้ำณ เขต​ระหว่าง​ความ​สว่าง​และ​ความ​มืด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yiem wuom-minc guetv huing gormx,  yiem njang caux hmuangx gapv nyei dorngx.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เยียม ววม-หมิ่น เกว๊ด ฮวีง ก๋อม,  เยียม ฌัง เหธา หฮมวัง กั๊บ เญย ต๋อง.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ຢຽມ ວວມ-ໝິ່ນ ເກວ໊ດ ຮວີງ ກ໋ອມ,  ຢຽມ ອຈັງ ເຖສົາ ຫຮມວັງ ກັ໊ບ ເຍີຍ ຕ໋ອງ.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26:11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 pillars of heaven tremble     and are astonished at his rebuke.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เสา​ฟ้า​ก็​หวั่นไหวและ​หลาก​ใจ​เมื่อ​พระ​องค์​ทรง​ขนาบ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hemx lungh nyei ndiouh,  ninh mbuo ziouc gamh nziex nyanh nyanh nyei.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เหม ลู่ง เญย เดี้ยว,  นิ่น บัว ฯฒฯ กั้ม เหฑีย ญั่นๆ เญย.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ເຫມ ລູ່ງ ເຍີຍ ດ້ຽວ,  ນິ່ນ ບົວ ຕສ່ຽວ ກ້ຳ ເດສ໋ຍ ຍັ່ນໆ ເຍີຍ.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26:12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stirs up the sea with his power,     and by his understanding he strikes through Rahab.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องค์​ทรง​ปราบ​ทะเล​ให้​สงบ​ด้วย​อานุภาพ​ของ​พระ​องค์​พระ​องค์​ทรง​ตี​ราหับ​ด้วย​ความ​เข้า​พระ​ทัย​ของ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longc ninh nyei qaqv bun koiv sekv, yaac longc ninh nyei wuonh zaang mborqv hingh Laa^hapc.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หล่ง นิ่น เญย ชะ ปุน ค้อย เซ้ก, หย่า หล่ง นิ่น เญย ว่วน ฒาง เบ๊าะ ฮี่ง ลา^หับ.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ຫລົ່ງ ນິ່ນ ເຍີຍ ທຈະ ປຸນ ຄ້ອຍ ເຊກ,  ຢ່າ ຫລົ່ງ ນິ່ນ ເຍີຍ ວ່ວນ ຕສາງ ເບ໊າະ ຮີ່ງ ລາ^ຫັບ.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26:13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By his Spirit the heavens are garnished.     His hand has pierced the swift serpent.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​พระ​องค์​ทรง​กระทำ​ให้​ฟ้า​สวรรค์ ผ่อง​ใส​ด้วย​วายุ​ของ​พระ​องค์​พระ​หัตถ์​ของ​พระ​องค์​แทง​พญานาค​ที่​กำลัง​หนี​ไป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bun ninh nyei nziaaux buonc lungh nzang,  ninh longc ninh nyei buoz nzopv daic siepv nyei domh naang.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ปุน นิ่น เญย หฑยาว ป่วน ลู่ง ฑัง,  นิ่น หล่ง นิ่น เญย ปั์ว ฑบ ไต่ เซี้ยบ เญย ต้ม นาง.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ປຸນ ນິ່ນ ເຍີຍ ດສຢ໋າວ ປ່ວນ ລູ່ງ ດສັງ,  ນິ່ນ ຫລົ່ງ ນິ່ນ ເຍີຍ ປົ໌ວ ດສົ໊ບ ໄຕ່ ຊຽບ ເຍີຍ ຕົ້ມ ນາງ.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26:14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Behold, these are but the outskirts of his ways.     How small a whisper do we hear of him!     But the thunder of his power who can understand?”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นี่​แน่ะ เหล่า​นี้​เป็น​เพียง​พระ​ราช​กิจ​ผิว​เผิน​ของ​พระ​องค์เรา​ทราบ​ถึง​พระ​องค์​ก็​เป็น​เพียง​เสียง​กระซิบใคร​จะ​เข้าใจ​ถึง​ฤทธิ์​กัมปนาท​อัน​เกรียง​ไกร​ของ​พระ​องค์​ได้”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Mv baac naaiv se gorngv deix baav Tin-Hungh nyei jauv-louc.  Yie mbuo kungx haiz diqv dien waac-sapv gorngv taux ninh hnangv.  Mv baac ninh nyei domh qaqv mbui hnangv mba'ong nor,  haaix dauh haih bieqc hnyouv?”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มป่า น้าย เซ ก๊อง เต๋ย ป๊า ทิน-ฮู่ง เญย เจ๊า-โหล่ว.  เยีย บัว ขูง ไฮ์ ติ๊ เตียน หว่า-ซับ ก๊อง เถา นิ่น ฮนั้ง.  มป่า นิ่น เญย ต้ม ชะ บุย ฮนั้ง บะอง นอ,  หาย เต้า ไฮ่ เปียะ เฮญี้ยว?''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ມປ່າ ນ້າຍ ເຊ ກ໊ອງ ເຕີ໋ຍ ປ໊າ ທິນ-ຮູ່ງ ເຍີຍ ເຈົ໊າ-ໂຫລ່ວ.  ເຢຍ ບົວ ຂູງ ໄຮ໌ ຕິ໊ ຕຽນ ຫວ່າ-ຊັບ ກ໊ອງ ເຖົາ ນິ່ນ ຮນັ້ງ.  ມປ່າ ນິ່ນ ເຍີຍ ຕົ້ມ ທຈະ ບຸຍ ຮນັ້ງ ບະອົງ ນໍ,  ຫາຍ ເຕົ້າ ໄຮ່ ເປັຍ ໂຮຍ້ວ?”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2022-02-28T15:38:34Z</dcterms:created>
  <dcterms:modified xsi:type="dcterms:W3CDTF">2022-02-28T15:38:34Z</dcterms:modified>
</cp:coreProperties>
</file>