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.xml" ContentType="application/vnd.openxmlformats-officedocument.presentationml.slideMaster+xml"/>
  <Override PartName="/ppt/slideMasters/theme/theme.xml" ContentType="application/vnd.openxmlformats-officedocument.theme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27698f0a2514d7a" /><Relationship Type="http://schemas.openxmlformats.org/package/2006/relationships/metadata/core-properties" Target="/docProps/core.xml" Id="Rb48b6f6f147b4f9f" /><Relationship Type="http://schemas.openxmlformats.org/officeDocument/2006/relationships/extended-properties" Target="/docProps/app.xml" Id="R94ba1cc675074aae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de762f130e6347a9"/>
  </p:sldMasterIdLst>
  <p:sldIdLst>
    <p:sldId id="256" r:id="R1e732b2f5c1e4703"/>
    <p:sldId id="257" r:id="Rd6cd8008382b4bf6"/>
    <p:sldId id="258" r:id="Rf3388851fb0c4698"/>
    <p:sldId id="259" r:id="R7cc04f72e65d4d61"/>
    <p:sldId id="260" r:id="Rdd327cb1deff4aa1"/>
    <p:sldId id="261" r:id="R1241ad3f402d46d9"/>
    <p:sldId id="262" r:id="Rcd39d25267674bb9"/>
    <p:sldId id="263" r:id="R0c2eadf18d4d45ba"/>
    <p:sldId id="264" r:id="R5ecd67c286c94dcb"/>
    <p:sldId id="265" r:id="R83197109a1174a72"/>
    <p:sldId id="266" r:id="Rc765ea35a08743f1"/>
    <p:sldId id="267" r:id="Rebd5790a7b124f65"/>
    <p:sldId id="268" r:id="R6b94e979291d4c33"/>
    <p:sldId id="269" r:id="R6d2bb33545b84a82"/>
    <p:sldId id="270" r:id="Re0b9c42a57e245de"/>
    <p:sldId id="271" r:id="R59842bca68bb4ebd"/>
    <p:sldId id="272" r:id="Rc81ea78b6f734d66"/>
    <p:sldId id="273" r:id="R8cc257fd134c443f"/>
    <p:sldId id="274" r:id="R7fdb5ea4bb034a3d"/>
    <p:sldId id="275" r:id="Rff1eafb943054241"/>
    <p:sldId id="276" r:id="R8cb88e70237641ad"/>
    <p:sldId id="277" r:id="R3950adc42f5645ce"/>
    <p:sldId id="278" r:id="Rdbb04986de194c9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7e08684183654cf5" /><Relationship Type="http://schemas.openxmlformats.org/officeDocument/2006/relationships/viewProps" Target="/ppt/viewProps.xml" Id="R4dd72079252f499b" /><Relationship Type="http://schemas.openxmlformats.org/officeDocument/2006/relationships/slideMaster" Target="/ppt/slideMasters/slideMaster.xml" Id="Rde762f130e6347a9" /><Relationship Type="http://schemas.openxmlformats.org/officeDocument/2006/relationships/theme" Target="/ppt/slideMasters/theme/theme.xml" Id="R68dd7f0ed035419c" /><Relationship Type="http://schemas.openxmlformats.org/officeDocument/2006/relationships/slide" Target="/ppt/slides/slide.xml" Id="R1e732b2f5c1e4703" /><Relationship Type="http://schemas.openxmlformats.org/officeDocument/2006/relationships/slide" Target="/ppt/slides/slide2.xml" Id="Rd6cd8008382b4bf6" /><Relationship Type="http://schemas.openxmlformats.org/officeDocument/2006/relationships/slide" Target="/ppt/slides/slide3.xml" Id="Rf3388851fb0c4698" /><Relationship Type="http://schemas.openxmlformats.org/officeDocument/2006/relationships/slide" Target="/ppt/slides/slide4.xml" Id="R7cc04f72e65d4d61" /><Relationship Type="http://schemas.openxmlformats.org/officeDocument/2006/relationships/slide" Target="/ppt/slides/slide5.xml" Id="Rdd327cb1deff4aa1" /><Relationship Type="http://schemas.openxmlformats.org/officeDocument/2006/relationships/slide" Target="/ppt/slides/slide6.xml" Id="R1241ad3f402d46d9" /><Relationship Type="http://schemas.openxmlformats.org/officeDocument/2006/relationships/slide" Target="/ppt/slides/slide7.xml" Id="Rcd39d25267674bb9" /><Relationship Type="http://schemas.openxmlformats.org/officeDocument/2006/relationships/slide" Target="/ppt/slides/slide8.xml" Id="R0c2eadf18d4d45ba" /><Relationship Type="http://schemas.openxmlformats.org/officeDocument/2006/relationships/slide" Target="/ppt/slides/slide9.xml" Id="R5ecd67c286c94dcb" /><Relationship Type="http://schemas.openxmlformats.org/officeDocument/2006/relationships/slide" Target="/ppt/slides/slidea.xml" Id="R83197109a1174a72" /><Relationship Type="http://schemas.openxmlformats.org/officeDocument/2006/relationships/slide" Target="/ppt/slides/slideb.xml" Id="Rc765ea35a08743f1" /><Relationship Type="http://schemas.openxmlformats.org/officeDocument/2006/relationships/slide" Target="/ppt/slides/slidec.xml" Id="Rebd5790a7b124f65" /><Relationship Type="http://schemas.openxmlformats.org/officeDocument/2006/relationships/slide" Target="/ppt/slides/slided.xml" Id="R6b94e979291d4c33" /><Relationship Type="http://schemas.openxmlformats.org/officeDocument/2006/relationships/slide" Target="/ppt/slides/slidee.xml" Id="R6d2bb33545b84a82" /><Relationship Type="http://schemas.openxmlformats.org/officeDocument/2006/relationships/slide" Target="/ppt/slides/slidef.xml" Id="Re0b9c42a57e245de" /><Relationship Type="http://schemas.openxmlformats.org/officeDocument/2006/relationships/slide" Target="/ppt/slides/slide10.xml" Id="R59842bca68bb4ebd" /><Relationship Type="http://schemas.openxmlformats.org/officeDocument/2006/relationships/slide" Target="/ppt/slides/slide11.xml" Id="Rc81ea78b6f734d66" /><Relationship Type="http://schemas.openxmlformats.org/officeDocument/2006/relationships/slide" Target="/ppt/slides/slide12.xml" Id="R8cc257fd134c443f" /><Relationship Type="http://schemas.openxmlformats.org/officeDocument/2006/relationships/slide" Target="/ppt/slides/slide13.xml" Id="R7fdb5ea4bb034a3d" /><Relationship Type="http://schemas.openxmlformats.org/officeDocument/2006/relationships/slide" Target="/ppt/slides/slide14.xml" Id="Rff1eafb943054241" /><Relationship Type="http://schemas.openxmlformats.org/officeDocument/2006/relationships/slide" Target="/ppt/slides/slide15.xml" Id="R8cb88e70237641ad" /><Relationship Type="http://schemas.openxmlformats.org/officeDocument/2006/relationships/slide" Target="/ppt/slides/slide16.xml" Id="R3950adc42f5645ce" /><Relationship Type="http://schemas.openxmlformats.org/officeDocument/2006/relationships/slide" Target="/ppt/slides/slide17.xml" Id="Rdbb04986de194c99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03cefbbbbe945e9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1e6f4b62e344c06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189a864ff06444c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eb4a20e3330481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ac5a577395f412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75eafd51f7b4b25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dda9bd600154293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11f9ea4d1174a3e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1469aba8dd7416c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e3b7173b41c4ca5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2d5ab81b7dd4b4e" /></Relationships>
</file>

<file path=ppt/slideLayouts/slideLayout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a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b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theme" Target="/ppt/slideMasters/theme/theme.xml" Id="R9084af5bae9d42f5" /><Relationship Type="http://schemas.openxmlformats.org/officeDocument/2006/relationships/slideLayout" Target="/ppt/slideLayouts/slideLayout.xml" Id="R32c93440ea6844c4" /><Relationship Type="http://schemas.openxmlformats.org/officeDocument/2006/relationships/slideLayout" Target="/ppt/slideLayouts/slideLayout2.xml" Id="R6947ce1994884a4e" /><Relationship Type="http://schemas.openxmlformats.org/officeDocument/2006/relationships/slideLayout" Target="/ppt/slideLayouts/slideLayout3.xml" Id="R39eb812d9ee8429f" /><Relationship Type="http://schemas.openxmlformats.org/officeDocument/2006/relationships/slideLayout" Target="/ppt/slideLayouts/slideLayout4.xml" Id="R2e7bf5927d7d4f39" /><Relationship Type="http://schemas.openxmlformats.org/officeDocument/2006/relationships/slideLayout" Target="/ppt/slideLayouts/slideLayout5.xml" Id="Rf9074c152db947be" /><Relationship Type="http://schemas.openxmlformats.org/officeDocument/2006/relationships/slideLayout" Target="/ppt/slideLayouts/slideLayout6.xml" Id="R368219d0c9084094" /><Relationship Type="http://schemas.openxmlformats.org/officeDocument/2006/relationships/slideLayout" Target="/ppt/slideLayouts/slideLayout7.xml" Id="Rb0d1c3a14f22453f" /><Relationship Type="http://schemas.openxmlformats.org/officeDocument/2006/relationships/slideLayout" Target="/ppt/slideLayouts/slideLayout8.xml" Id="R3718302a44a14144" /><Relationship Type="http://schemas.openxmlformats.org/officeDocument/2006/relationships/slideLayout" Target="/ppt/slideLayouts/slideLayout9.xml" Id="R2f986db4e30d400f" /><Relationship Type="http://schemas.openxmlformats.org/officeDocument/2006/relationships/slideLayout" Target="/ppt/slideLayouts/slideLayouta.xml" Id="R4cf7d4273e2f4fe7" /><Relationship Type="http://schemas.openxmlformats.org/officeDocument/2006/relationships/slideLayout" Target="/ppt/slideLayouts/slideLayoutb.xml" Id="Rfbe702d7aedf42bb" /></Relationships>
</file>

<file path=ppt/slideMasters/slideMaster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32c93440ea6844c4"/>
    <p:sldLayoutId id="2147483652" r:id="R2e7bf5927d7d4f39"/>
    <p:sldLayoutId id="2147483653" r:id="Rf9074c152db947be"/>
    <p:sldLayoutId id="2147483654" r:id="R368219d0c9084094"/>
    <p:sldLayoutId id="2147483655" r:id="Rb0d1c3a14f22453f"/>
    <p:sldLayoutId id="2147483656" r:id="R3718302a44a14144"/>
    <p:sldLayoutId id="2147483657" r:id="R2f986db4e30d400f"/>
    <p:sldLayoutId id="2147483658" r:id="R4cf7d4273e2f4fe7"/>
    <p:sldLayoutId id="2147483659" r:id="Rfbe702d7aedf42bb"/>
    <p:sldLayoutId id="2147483650" r:id="R6947ce1994884a4e"/>
    <p:sldLayoutId id="2147483651" r:id="R39eb812d9ee8429f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3ecd77504fd44bfe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e6adc71f75e4af2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491130804b1e44b5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9880b706b5614fb5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b1801d942aa446e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4887dd85dc484c30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8f924ba96722475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1482eb1da86844b9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0f3bed73bc7043b6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fc25918b11a4546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1ac7ce33099e4a4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13c7fc163d0249a5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27bf841d28fd478f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3d5fc1933f194917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269bd8c9b354266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4f234a2fe6f445a4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db6844088c1345ac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d48ac65622854933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90fc9c86736540b6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98e2feacba284c87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a5331f99a7943eb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8cbc46c84726484f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216c847a1b5049eb" /></Relationships>
</file>

<file path=ppt/slides/slid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27:1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Job again took up his parable, and said,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โย​บบรรยาย​ถึง​ความ​ลำบาก​ยากเย็น​ของ​คน​ชั่ว​ร้ายและ​โยบ​ได้​กล่าว​กลอน​ภาษิต​ของ​ตน​อีก​ว่า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Yopv aengx borqv jienv gorngv ninh nyei jauv-louc. Ninh gorngv,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โย้บ แอ๋ง เป๊าะ เจี๊ยน ก๊อง นิ่น เญย เจ๊า-โหล่ว. นิ่น ก๊อง,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ໂຢ໊ບ ແອ໋ງ ເປ໊າະ ຈ໊ຽນ ກ໊ອງ ນິ່ນ ເຍີຍ ເຈົ໊າ-ໂຫລ່ວ. ນິ່ນ ກ໊ອງ,  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27:16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Though he heap up silver as the dust,     and prepare clothing as the clay;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ถึง​เขา​จะ​กอบโกย​เอา​เงิน​ไว้​มาก​อย่าง​ผง​คลี​ดินและ​กอง​เสื้อผ้า​ไว้​ดัง​ดิน​เหนียว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Maiv gunv orqv mienh zornc nyaanh ndui jienv hnangv nie-mbung,  maaih lui-houx camv zungv zuqv maiv hingh,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ไม้ กุ๊น เอ๊าะ เมี่ยน หฒ่อน ญ่าน ดุย เจี๊ยน ฮนั้ง เนีย-บูง,  ม่าย ลุย-โหว ธั้ม ฒู้ง ฒุ ไม้ ฮี่ง,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ໄມ້ ກຸ໊ນ ເອ໊າະ ມ່ຽນ ຕສ່ອນ ຍ່ານ ດຸຍ ຈ໊ຽນ ຮນັ້ງ ເນຍ-ບູງ,   ມ່າຍ ລຸຍ-ໂຫວ ທສ້ຳ ຕສູ໊ງ ຕສຸ໊ ໄມ້ ຮີ່ງ, 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27:17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he may prepare it, but the just shall put it on,     and the innocent shall divide the silver.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เขา​จะ​กอง​ไว้​ก็​ได้ แต่​คน​ชอบธรรม​จะ​สวมและ​คน​ไร้​ผิด​จะ​แบ่ง​เงิน​กัน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maiv gunv ninh ndui jienv, mv baac kuv mienh duqv zuqv,  maiv zoux dorngc nyei mienh duqv bun nqoi ninh nyei nyaanh.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ไม้ กุ๊น นิ่น ดุย เจี๊ยน, มป่า คู้ เมี่ยน ตุ๊ ฒุ,  ไม้ โหฒว ต่อง เญย เมี่ยน ตุ๊ ปุน ฆอย นิ่น เญย ญ่าน.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ໄມ້ ກຸ໊ນ ນິ່ນ ດຸຍ ຈ໊ຽນ, ມປ່າ ຄູ້ ມ່ຽນ ຕຸ໊ ຕສຸ໊,   ໄມ້ ໂຕສ໋ວ ຕ່ອງ ເຍີຍ ມ່ຽນ ຕຸ໊ ປຸນ ອກອຍ ນິ່ນ ເຍີຍ ຍ່ານ.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27:18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He builds his house as the moth,     as a booth which the watchman makes.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​บ้าน​ที่​เขา​สร้าง​จะ​เหมือน​รัง​ไหม​ของ​ดักแด้เหมือน​อย่าง​เพิง​ที่​คน​ยาม​สร้าง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Orqv mienh zoux biauv hnangv gaeng-nyorc mbiorngz, hnangv siouv gaeng mienh zoux nyei liuh.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เอ๊าะ เมี่ยน โหฒว เปย๊า ฮนั้ง แกง-หญ่อ บย์อง, ฮนั้ง เซี้ยว แกง เมี่ยน โหฒว เญย ลิ่ว.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ເອ໊າະ ມ່ຽນ ໂຕສ໋ວ ເປຢົ໊າ ຮນັ້ງ ແກງ-ຫຍໍ່ ບຢ໌ອງ,    ຮນັ້ງ ຊ້ຽວ ແກງ ມ່ຽນ ໂຕສ໋ວ ເຍີຍ ລິ່ວ.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27:19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He lies down rich, but he shall not do so again.     He opens his eyes, and he is not.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เขา​นอน​ลง​เป็น​คน​มั่ง​คั่ง แต่​เขา​ก็​เ​ก็​บ​อะไร​ไว้​ไม่ได้เขา​ลืม​ตา​ของ​เขา​ขึ้น และ​ทรัพย์​ศฤงคาร​ของ​เขา​หมด​ไป​แล้ว​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bueix njiec nyei ziangh hoc ninh butv zoih nyei, mv baac jiex mingh maiv duqv hnangv naaic, ninh nungx nqoi m'zing, maiv buatc nzengc ninh nyei zinh zoih mi'aqv.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เปว๋ย เหฌี่ย เญย เฒี่ยง โห่ นิ่น ปุ๊ด ฒ่อย เญย, มป่า เจี๋ย มี่ง ไม้ ตุ๊ ฮนั้ง หน่าย, นิ่น หนูง ฆอย มฒีง, ไม้ ปวัด เหฑ่ง นิ่น เญย ฒิ่น ฒ่อย หมี่ อ๊ะ.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ເປວີ໋ຍ ເອຈ່ຍ ເຍີຍ ຕສຢັ້ງ ໂຫ່ ນິ່ນ ປຸ໊ດ ຕສ້ອຍ ເຍີຍ, ມປ່າ ເຈ໋ຍ ມີ່ງ ໄມ້ ຕຸ໊ ຮນັ້ງ ໜ່າຍ,    ນິ່ນ ໜູງ ອກອຍ ມຕສີງ, ໄມ້ ປວັດ ເດສ່ງ ນິ່ນ ເຍີຍ ຕສິ້ນ ຕສ້ອຍ ໝີ່ ອ໊ະ.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27:20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Terrors overtake him like waters.     A storm steals him away in the night.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ความ​สยดสยอง​ท่วม​เขา​เหมือน​น้ำ​ท่วม​ใน​กลางคืน​พายุ​หอบ​เขา​ไป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zuqc gamh nziex haic nyei sic hnangv wuom yiemx nor.  Lungh muonz zanc nziaaux-zunc hlorv ninh mingh mi'aqv.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หฒุ กั้ม เหฑีย ไห่ เญย สี่ ฮนั้ง ววม เหยียม นอ.  ลู่ง ม์วน หฒั่น หฑยาว-หฒุ่น ฮล้อ นิ่น มี่ง หมี่ อ๊ะ.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ຕສຸ ກ້ຳ ເດສ໋ຍ ໄຫ່ ເຍີຍ ສີ່ ຮນັ້ງ ວວມ ຢ໋ຽມ ນໍ.   ລູ່ງ ມ໌ວນ ຕສັ່ນ ດສຢ໋າວ-ຕສຸ່ນ ຮລໍ້ ນິ່ນ ມີ່ງ ໝີ່ ອ໊ະ.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27:21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 east wind carries him away, and he departs.     It sweeps him out of his place.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ลม​ตะวันออก​หอบ​เขา​ขึ้น และ​เขา​ก็​จาก​ไปมัน​กวาด​เขา​ออกไป​จาก​ที่​ของ​เขา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Dong bung nyei nziaaux hlorv ninh mingh, ninh ziouc mingh mi'aqv.  Nziaaux guaatv ninh mingh leih nqoi ninh nyei dorngx.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ตง ปูง เญย หฑยาว ฮล้อ นิ่น มี่ง, นิ่น ฯฒฯ มี่ง หมี่ อ๊ะ.  หฑยาว กว๊าด นิ่น มี่ง เล่ย ฆอย นิ่น เญย ต๋อง.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ຕົງ ປູງ ເຍີຍ ດສຢ໋າວ ຮລໍ້ ນິ່ນ ມີ່ງ, ນິ່ນ ຕສ່ຽວ ມີ່ງ ໝີ່ ອ໊ະ.   ດສຢ໋າວ ກວ໊າດ ນິ່ນ ມີ່ງ ເລີ່ຍ ອກອຍ ນິ່ນ ເຍີຍ ຕ໋ອງ.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27:22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For it hurls at him, and does not spare,     as he flees away from his hand.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​พระ​เจ้า​จะ​ทรง​เหวี่ยง​เขา​อย่าง​ไม่​ปรานีเขา​จะ​หนี​จาก​พระ​หัตถ์​ของ​พระ​องค์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Nziaauxzorqv ninh zoi mingh yaac maiv korv-lienh.  Ninh njiec qaqv biaux nziaauxnyei qaqv.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หฑยาว เฒาะ นิ่น ฒอย มี่ง หย่า ไม้ ค้อ-เลี่ยน.  นิ่น เหฌี่ย ชะ เปย๋า หฑยาว เญย ชะ.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ດສຢ໋າວ  ເຕສ໊າະ ນິ່ນ ຕສອຍ ມີ່ງ ຢ່າ ໄມ້ ຄໍ້-ລ່ຽນ.   ນິ່ນ ເອຈ່ຍ ທຈະ ເປຢົ໋າ ດສຢ໋າວ  ເຍີຍ ທຈະ.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27:23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Men shall clap their hands at him,     and shall hiss him out of his place.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คน​ตบ​มือ​เยาะ​เย้ย​เขาและ​เฉด​เขา​ออกไป​จาก​ที่​ของ​เขา​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Mienhmbaix buoz haav-haav nyei jatv,  zunc ninh cuotv ninh nyei loz-dorngx.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เมี่ยน ไบ๋ ปั์ว ฮ้าๆ เญย จั๊ด,  หฒุ่น นิ่น ธ้วด นิ่น เญย โล์-ต๋อง.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ມ່ຽນ  ໄບ໋ ປົ໌ວ ຮ້າໆ ເຍີຍ ຈັ໊ດ,   ຕສຸ່ນ ນິ່ນ ທສວດ ນິ່ນ ເຍີຍ ໂລ໌-ຕ໋ອງ.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27:2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“As God lives, who has taken away my right,     the Almighty, who has made my soul bitter.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“​พระ​เจ้า​ทรง​พระ​ชนม์​อยู่​แน่​ฉัน​ใด คือ​พระ​องค์​ผู้​ทรง​นำ​ความ​ยุติธรรม​อัน​ควร​ตก​แก่​ข้า​ไป​เสียและ​องค์​ผู้​ทรง​มหิทธิ​ฤทธิ์​ทรง​พระ​ชนม์​อยู่​แน่​ฉัน​ใด คือ​ผู้​ทรง​ทำ​ใจ​ข้า​ให้​ขม​ขื่น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“Yie ziangv jienv yietc liuz ziangh nyei Tin-Hungh,  dongh maiv bun yie duqv baengh fim nyei leiz,  se ziangv jienv Nernh Jiex nyei Tin-Hungh,  dongh bun yie hnyouv mun wuov dauh, houv waac,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``เยีย เฒี้ยง เจี๊ยน เหยียด ลิ์ว เฒี่ยง เญย ทิน-ฮู่ง,  ต้ง ไม้ ปุน เยีย ตุ๊ แป้ง ฟิม เญย เล์ย,  เซ เฒี้ยง เจี๊ยน เน่น เจี๋ย เญย ทิน-ฮู่ง,  ต้ง ปุน เยีย เฮญี้ยว มุน วั้ว เต้า, โฮ้ว หว่า,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“ເຢຍ ຕສຢັ໊ງ ຈ໊ຽນ ຢຽດ ລິ໌ວ ຕສຢັ້ງ ເຍີຍ ທິນ-ຮູ່ງ,   ຕົ້ງ ໄມ້ ປຸນ ເຢຍ ຕຸ໊ ແປ້ງ ຟິມ ເຍີຍ ເລີ໌ຍ,   ເຊ ຕສຢັ໊ງ ຈ໊ຽນ ເນິ່ນ ເຈ໋ຍ ເຍີຍ ທິນ-ຮູ່ງ,   ຕົ້ງ ປຸນ ເຢຍ ໂຮຍ້ວ ມຸນ ວົ້ວ ເຕົ້າ, ໂຮ້ວ ຫວ່າ,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27:3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(For the length of my life is still in me,     and the spirit of God is in my nostrils);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พราะ​ลม​หายใจ​ยัง​อยู่​ใน​ตัว​ข้า​ตราบ​ใดและ​ลมปราณ​จาก​พระ​เจ้า​ยัง​อยู่​ใน​รู​จมูก​ของ​ข้า​ตราบ​ใด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da'faanh yie corc maaih qiex tauv,  yaac maaih Tin-Hungh nyei qiex yiem yie nyei mba'zorng,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ตะฟ่าน เยีย หธ่อ ม่าย เฉีย เท้า,  หย่า ม่าย ทิน-ฮู่ง เญย เฉีย เยียม เยีย เญย บะฒอง,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ຕະຟ່ານ ເຢຍ ຖສໍ່ ມ່າຍ ເຖຈຍ ເທົ້າ,   ຢ່າ ມ່າຍ ທິນ-ຮູ່ງ ເຍີຍ ເຖຈຍ ຢຽມ ເຢຍ ເຍີຍ ບະຕສອງ,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27:4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surely my lips shall not speak unrighteousness,     neither shall my tongue utter deceit.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ริม​ฝีปาก​ของ​ข้า​จะ​ไม่​พูด​ความ​เท็จและ​ลิ้น​ของ​ข้า​จะ​ไม่​เปล่ง​คำ​หลอก​ลวง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yie nyei nzuih meix zungv maiv gorngv jaav nyei waac,  yie nyei mbietc yietc liuz maiv gorngv-baeqc.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เยีย เญย ฑุ่ย เหมย ฒู้ง ไม้ ก๊อง จ๊า เญย หว่า,  เยีย เญย เบียด เหยียด ลิ์ว ไม้ ก๊อง-แปะ.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ເຢຍ ເຍີຍ ດສຸ້ຍ ເໝີຍ ຕສູ໊ງ ໄມ້ ກ໊ອງ ຈ໊າ ເຍີຍ ຫວ່າ,   ເຢຍ ເຍີຍ ບຽດ ຢຽດ ລິ໌ວ ໄມ້ ກ໊ອງ-ແປະ.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27:5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Far be it from me that I should justify you.     Until I die I will not put away my integrity from me.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จง​เมิน​เสีย​เถิด​ที่​ข้า​จะ​พูด​ว่า​ท่าน​ถูกข้า​จะ​ไม่​ทิ้ง​ความ​สัตย์​จริง​ของ​ข้า​จน​ข้า​ตาย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Yie ndongc haaix zungv maiv gorngv meih mbuo horpc,  taux yie daic yie corc ngaengc jienv gorngv yie maiv zoux dorngc.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เยีย ด่ง หาย ฒู้ง ไม้ ก๊อง เม่ย บัว หอบ,  เถา เยีย ไต่ เยีย หธ่อ แหง่ง เจี๊ยน ก๊อง เยีย ไม้ โหฒว ต่อง.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ເຢຍ ດົ່ງ ຫາຍ ຕສູ໊ງ ໄມ້ ກ໊ອງ ເມີ່ຍ ບົວ ຫອບ,   ເຖົາ ເຢຍ ໄຕ່ ເຢຍ ຖສໍ່ ແຫງ່ງ ຈ໊ຽນ ກ໊ອງ ເຢຍ ໄມ້ ໂຕສ໋ວ ຕ່ອງ.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27:6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I hold fast to my righteousness, and will not let it go.     My heart shall not reproach me so long as I live.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ข้า​ยึด​ความ​ชอบธรรม​ของ​ข้า​ไว้​มั่น​ไม่​ยอม​ปล่อย​ไปจิตใจ​ของ​ข้า​ไม่​ตำหนิ​ข้า ไม่​ว่า​วัน​ใด​ใน​ชีวิต​ของ​ข้า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Yie ngaengc jienv gorngv yie zoux duqv horpc, maiv bungx guangc.  Da'faanh yie yiem seix zaangc nyei hnoi-nyieqc, yie nyei hnyouv maiv nqemh yie ganh.  Yopv Tov Tin-Hungh DingcCaux Yopv Doix-Dekc Wuov Deix Mienh Nyei Zuiz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เยีย แหง่ง เจี๊ยน ก๊อง เยีย โหฒว ตุ๊ หอบ,  ไม้ ปู๋ง กวั่ง.  ตะฟ่าน เยีย เยียม เสย หฒั่ง เญย ฮนอย-เหญียะ, เยีย เญย เฮญี้ยว ไม้ เฆ่ม เยีย กั้น.  โย้บ โท้ ทิน-ฮู่ง ตี่ง เหธา โย้บ ต๋อย-เตก วั้ว เต๋ย เมี่ยน เญย ฒุ์ย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ເຢຍ ແຫງ່ງ ຈ໊ຽນ ກ໊ອງ ເຢຍ ໂຕສ໋ວ ຕຸ໊ ຫອບ, ໄມ້ ປູ໋ງ ກວັ່ງ.   ຕະຟ່ານ ເຢຍ ຢຽມ ເສີຍ ຕສັ່ງ ເຍີຍ ຮນອຍ-ເຫຍັຍ, ເຢຍ ເຍີຍ ໂຮຍ້ວ ໄມ້ ເອກ້ມ ເຢຍ ກັ້ນ.   ໂຢ໊ບ ໂທ້ ທິນ-ຮູ່ງ ຕີ່ງ  ເຖສົາ ໂຢ໊ບ ຕ໋ອຍ-ເຕກ  ວົ້ວ ເຕີ໋ຍ ມ່ຽນ ເຍີຍ ຕສຸ໌ຍ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27:7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“Let my enemy be as the wicked.     Let him who rises up against me be as the unrighteous.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ขอ​ให้​ศัตรู​ของ​ข้า​เป็น​เหมือน​คน​อธรรมและ​ขอ​ให้​ผู้​ที่​ลุก​ขึ้น​ต่อสู้​ข้า​เป็น​เหมือน​คน​ไม่​ชอบธรรม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“Tov bun yie nyei win-wangv hnangv orqv mienh nor,  yaac bun caux yie doix-dekc wuov deix hnangv maiv baengh fim nyei mienh.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``โท้ ปุน เยีย เญย วิน-วั้ง ฮนั้ง เอ๊าะ เมี่ยน นอ,  หย่า ปุน เหธา เยีย ต๋อย-เตก วั้ว เต๋ย ฮนั้ง ไม้ แป้ง ฟิม เญย เมี่ยน.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“ໂທ້ ປຸນ ເຢຍ ເຍີຍ ວິນ-ວັ້ງ ຮນັ້ງ ເອ໊າະ ມ່ຽນ ນໍ,   ຢ່າ ປຸນ ເຖສົາ ເຢຍ ຕ໋ອຍ-ເຕກ ວົ້ວ ເຕີ໋ຍ ຮນັ້ງ ໄມ້ ແປ້ງ ຟິມ ເຍີຍ ມ່ຽນ.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27:8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For what is the hope of the godless, when he is cut off, when God takes away his life?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พราะ​อะไร​จะ​เป็น​ความ​หวัง​ของ​คน​ที่​ไม่​นับ​ถือ​พระ​เจ้า​ใน​เมื่อ​พระ​เจ้า​ทรง​ตัด​เขา​ออกไป​เสียเมื่อ​พระ​เจ้า​ทรง​เอา​ชีวิต​ของ​เขา​ไป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Maiv taaih Tin-Hungh nyei mienh zuqc Tin-Hungh pai guangc,  se zorqv ninh nyei maengc nyei ziangh hoc,  ninh maaih haaix nyungc maaih lamh hnamv?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ไม้ ท่าย ทิน-ฮู่ง เญย เมี่ยน หฒุ ทิน-ฮู่ง ไพ กวั่ง,  เซ เฒาะ นิ่น เญย แหม่ง เญย เฒี่ยง โห่,  นิ่น ม่าย หาย หญู่ง ม่าย ลั่ม ฮนั้ม?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ໄມ້ ທ່າຍ ທິນ-ຮູ່ງ ເຍີຍ ມ່ຽນ ຕສຸ ທິນ-ຮູ່ງ ໄພ ກວັ່ງ,   ເຊ ເຕສ໊າະ ນິ່ນ ເຍີຍ ແໝ່ງ ເຍີຍ ຕສຢັ້ງ ໂຫ່,   ນິ່ນ ມ່າຍ ຫາຍ ຫຍູ່ງ ມ່າຍ ລ່ຳ ຮນ້ຳ?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27:9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Will God hear his cry when trouble comes on him?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​พระ​เจ้า​จะ​ทรง​ฟัง​เสียง​ร้อง​ของ​เขา​หรือเมื่อ​ความ​ยาก​ลำบาก​มา​สู่​เขา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zuqc zeqc naanc nyei ziangh hoc,  Tin-Hungh oix muangx ninh tov nyei waac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หฒุ เหฒะ หน่าน เญย เฒี่ยง โห่,  ทิน-ฮู่ง อ๋อย หมวัง นิ่น โท้ เญย หว่า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ຕສຸ ເຕສະ ໜ່ານ ເຍີຍ ຕສຢັ້ງ ໂຫ່,   ທິນ-ຮູ່ງ ອ໋ອຍ ໝວັງ ນິ່ນ ໂທ້ ເຍີຍ ຫວ່າ ໄຟ?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a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27:10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Will he delight himself in the Almighty,     and call on God at all times?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เขา​จะ​ปีติ​ยินดี​ใน​องค์​ผู้​ทรง​มหิทธิ​ฤทธิ์​หรือเขา​จะ​กราบ​ทูล​พระ​เจ้า​ทุก​เวลา​หรือ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ziouc a'hneiv Nernh Jiex Wuov Dauh fai?  Ninh oix zanc-zanc heuc Tin-Hungh fai?  Yopv Haiz Oix NjaauxCaux Ninh Doix-Dekc Wuov Deix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ฯฒฯ อะเฮน้ย เน่น เจี๋ย วั้ว เต้า ไฟ?  นิ่น อ๋อย หฒั่นๆ เห่ว ทิน-ฮู่ง ไฟ?  โย้บ ไฮ์ อ๋อย หฌาว เหธา นิ่น ต๋อย-เตก วั้ว เต๋ย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ຕສ່ຽວ ອະເຮນີ້ຍ ເນິ່ນ ເຈ໋ຍ ວົ້ວ ເຕົ້າ ໄຟ?   ນິ່ນ ອ໋ອຍ ຕສັ່ນໆ ເຫ່ວ ທິນ-ຮູ່ງ ໄຟ?   ໂຢ໊ບ ໄຮ໌ ອ໋ອຍ ອຈ໋າວ  ເຖສົາ ນິ່ນ ຕ໋ອຍ-ເຕກ ວົ້ວ ເຕີ໋ຍ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b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27:11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I will teach you about the hand of God.     That which is with the Almighty will I not conceal.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ข้า​จะ​สอน​ท่าน​ทั้ง​หลาย​ถึง​เรื่อง​พระ​หัตถ์​ของ​พระ​เจ้าข้า​จะ​ไม่​ปิดบัง​พระ​ดำริ​ของ​องค์​ผู้​ทรง​มหิทธิ​ฤทธิ์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“Yie oix njaaux meih mbuo hiuv duqv Tin-Hungh nyei qaqv ndongc haaix hlo, Nernh Jiex Wuov Dauh nyei za'eix yie yaac maiv bingx.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``เยีย อ๋อย หฌาว เม่ย บัว ฮิ้ว ตุ๊ ทิน-ฮู่ง เญย ชะ ด่ง หาย โฮล, เน่น เจี๋ย วั้ว เต้า เญย หฒะเอ๋ย เยีย หย่า ไม้ ปี๋ง.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“ເຢຍ ອ໋ອຍ ອຈ໋າວ ເມີ່ຍ ບົວ ຮິ້ວ ຕຸ໊ ທິນ-ຮູ່ງ ເຍີຍ ທຈະ ດົ່ງ ຫາຍ ໂຮລ,    ເນິ່ນ ເຈ໋ຍ ວົ້ວ ເຕົ້າ ເຍີຍ ຕສະເອີ໋ຍ ເຢຍ ຢ່າ ໄມ້ ປີ໋ງ.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c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27:12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Behold, all of you have seen it yourselves;     why then have you become altogether vain?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ดู​เถิด ท่าน​ทุก​คน​ได้​เห็น​เอง​แล้ว​ทำไม​ท่าน​จึง​เหลวไหล​สิ้นเชิง​ทีเดียว​เล่า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Naaiv meih mbuo yietc zungv buatc jiex.  Wuov nyungc meih mbuo weic haaix diuc gorngv cuotv maiv lamh longc nyei waac?  Tin-Hungh Hnangv Haaix NorDingc Orqv Mienh Nyei Zuiz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น้าย เม่ย บัว เหยียด ฒู้ง ปวัด เจี๋ย.  วั้ว หญู่ง เม่ย บัว เหว่ย หาย ติ่ว ก๊อง ธ้วด ไม้ ลั่ม หล่ง เญย หว่า?  ทิน-ฮู่ง ฮนั้ง หาย นอ ตี่ง เอ๊าะ เมี่ยน เญย ฒุ์ย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ນ້າຍ ເມີ່ຍ ບົວ ຢຽດ ຕສູ໊ງ ປວັດ ເຈ໋ຍ.   ວົ້ວ ຫຍູ່ງ ເມີ່ຍ ບົວ ເຫວີ່ຍ ຫາຍ ຕິ່ວ ກ໊ອງ ທສວດ ໄມ້ ລ່ຳ ຫລົ່ງ ເຍີຍ ຫວ່າ?   ທິນ-ຮູ່ງ ຮນັ້ງ ຫາຍ ນໍ  ຕີ່ງ ເອ໊າະ ມ່ຽນ ເຍີຍ ຕສຸ໌ຍ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d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27:13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“This is the portion of a wicked man with God,     the heritage of oppressors, which they receive from the Almighty.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“ต่อ​พระ​เจ้า นี่​เป็น​ส่วน​ของ​คน​อธรรมและ​มรดก​ซึ่ง​ผู้​บีบ​บังคับ​ได้รับ​จาก​องค์​ผู้​ทรง​มหิทธิ​ฤทธิ์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“Naaiv se Tin-Hungh bun orqv mienh duqv nyei buonc,  se Nernh Jiex Wuov Dauh bun zeix mienh wuov deix nzipc nyei buonc.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``น้าย เซ ทิน-ฮู่ง ปุน เอ๊าะ เมี่ยน ตุ๊ เญย ป่วน,  เซ เน่น เจี๋ย วั้ว เต้า ปุน เหฒย เมี่ยน วั้ว เต๋ย หฑิบ เญย ป่วน.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“ນ້າຍ ເຊ ທິນ-ຮູ່ງ ປຸນ ເອ໊າະ ມ່ຽນ ຕຸ໊ ເຍີຍ ປ່ວນ,   ເຊ ເນິ່ນ ເຈ໋ຍ ວົ້ວ ເຕົ້າ ປຸນ ເຕສີ໋ຍ ມ່ຽນ ວົ້ວ ເຕີ໋ຍ ດສິບ ເຍີຍ ປ່ວນ. 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27:14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If his children are multiplied, it is for the sword.     His offspring shall not be satisfied with bread.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ถ้า​ลูกหลาน​ของ​เขา​เพิ่มขึ้น ​ก็​เพื่อ​ถูก​ดาบและ​พงศ์​พันธุ์​ของ​เขา​ก็​หา​ไม่​พอ​กิน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Maiv gunv ninh nyei fu'jueiv hiaangx camv, se weic bun zuqc nzuqc ndaauv daix.  Ninh nyei fun-faqv yaac yietc liuz maiv duqv nyanc beuv.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ไม้ กุ๊น นิ่น เญย ฝุเจว๊ย หฮยาง ธั้ม, เซ เหว่ย ปุน หฒุ หฑุ ด๊าว ไต๋.  นิ่น เญย ฟุน-ฟะ หย่า เหยียด ลิ์ว ไม้ ตุ๊ หญั่น เป๊ว.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ໄມ້ ກຸ໊ນ ນິ່ນ ເຍີຍ ຝຸຈ໊ວຍ ຫຮຢາງ ທສ້ຳ, ເຊ ເຫວີ່ຍ ປຸນ ຕສຸ ດສຸ ດ໊າວ ໄຕ໋.   ນິ່ນ ເຍີຍ ຟຸນ-ຟະ ຢ່າ ຢຽດ ລິ໌ວ ໄມ້ ຕຸ໊ ຫຍັ່ນ ເປ໊ວ.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f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27:15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Those who remain of him shall be buried in death.     His widows shall make no lamentation.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คน​ของ​เขา​ที่​รอด โรค​ระบาด​ก็​จะ​ฝัง​เขา​เสียและ​เมีย​ม่าย​ของ​เขา​จะ​ไม่​คร่ำ​ครวญ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zengc njiec nyei mienh zungv zuqc wuon-baengc daic,  ninh mbuo nyei auv-guaav yaac maiv nyiemv.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เหฒ่ง เหฌี่ย เญย เมี่ยน ฒู้ง หฒุ ววน-แป่ง ไต่,  นิ่น บัว เญย เอ๊า-กว๊า หย่า ไม้ เญี้ยม.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ເຕສ່ງ ເອຈ່ຍ ເຍີຍ ມ່ຽນ ຕສູ໊ງ ຕສຸ ວວນ-ແປ່ງ ໄຕ່,   ນິ່ນ ບົວ ເຍີຍ ເອົ໊າ-ກວ໊າ ຢ່າ ໄມ້ ຍ້ຽມ.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2022-02-28T15:38:55Z</dcterms:created>
  <dcterms:modified xsi:type="dcterms:W3CDTF">2022-02-28T15:38:55Z</dcterms:modified>
</cp:coreProperties>
</file>