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533fd64bfed4464" /><Relationship Type="http://schemas.openxmlformats.org/package/2006/relationships/metadata/core-properties" Target="/docProps/core.xml" Id="R75717afe5c2b4b5f" /><Relationship Type="http://schemas.openxmlformats.org/officeDocument/2006/relationships/extended-properties" Target="/docProps/app.xml" Id="Rabd8b5f25d164b6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744c4a1d1981468a"/>
  </p:sldMasterIdLst>
  <p:sldIdLst>
    <p:sldId id="256" r:id="R166c0c3a1b2546d4"/>
    <p:sldId id="257" r:id="R279ae508660b4e39"/>
    <p:sldId id="258" r:id="R4ee236c4295840e3"/>
    <p:sldId id="259" r:id="Rcb201631a66d44f2"/>
    <p:sldId id="260" r:id="R7359fd31c04d4822"/>
    <p:sldId id="261" r:id="R70df902edd8c4ea9"/>
    <p:sldId id="262" r:id="R70bff15bf24b41ff"/>
    <p:sldId id="263" r:id="R2f97b8f3e8a241be"/>
    <p:sldId id="264" r:id="R78e766913ea84820"/>
    <p:sldId id="265" r:id="Rce9f0508521f489d"/>
    <p:sldId id="266" r:id="R86930500df2e4ea8"/>
    <p:sldId id="267" r:id="R2e55bacdeec24786"/>
    <p:sldId id="268" r:id="Ra65cc526ad2a4dc1"/>
    <p:sldId id="269" r:id="R43f5c1e2b434412a"/>
    <p:sldId id="270" r:id="R21e1f90163e64101"/>
    <p:sldId id="271" r:id="R9fd3890434734bf1"/>
    <p:sldId id="272" r:id="R2fe4778f9eda4bf6"/>
    <p:sldId id="273" r:id="Ra0320092c589475b"/>
    <p:sldId id="274" r:id="R2c9204e09094438d"/>
    <p:sldId id="275" r:id="R2028e1f2fa944908"/>
    <p:sldId id="276" r:id="R4b69ef890dd545b0"/>
    <p:sldId id="277" r:id="R8795dabee2b1432a"/>
    <p:sldId id="278" r:id="R13757f9bdaa742e8"/>
    <p:sldId id="279" r:id="R3c8f1473906b4eb6"/>
    <p:sldId id="280" r:id="Rd5c2e19bb29540e2"/>
    <p:sldId id="281" r:id="Rb922572d41054637"/>
    <p:sldId id="282" r:id="R65c486d91520410b"/>
    <p:sldId id="283" r:id="R2530c1a742f34d9b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e8499f0e762044be" /><Relationship Type="http://schemas.openxmlformats.org/officeDocument/2006/relationships/viewProps" Target="/ppt/viewProps.xml" Id="R5866e0232f3c4fa4" /><Relationship Type="http://schemas.openxmlformats.org/officeDocument/2006/relationships/slideMaster" Target="/ppt/slideMasters/slideMaster.xml" Id="R744c4a1d1981468a" /><Relationship Type="http://schemas.openxmlformats.org/officeDocument/2006/relationships/theme" Target="/ppt/slideMasters/theme/theme.xml" Id="R6be5a7fb427346bd" /><Relationship Type="http://schemas.openxmlformats.org/officeDocument/2006/relationships/slide" Target="/ppt/slides/slide.xml" Id="R166c0c3a1b2546d4" /><Relationship Type="http://schemas.openxmlformats.org/officeDocument/2006/relationships/slide" Target="/ppt/slides/slide2.xml" Id="R279ae508660b4e39" /><Relationship Type="http://schemas.openxmlformats.org/officeDocument/2006/relationships/slide" Target="/ppt/slides/slide3.xml" Id="R4ee236c4295840e3" /><Relationship Type="http://schemas.openxmlformats.org/officeDocument/2006/relationships/slide" Target="/ppt/slides/slide4.xml" Id="Rcb201631a66d44f2" /><Relationship Type="http://schemas.openxmlformats.org/officeDocument/2006/relationships/slide" Target="/ppt/slides/slide5.xml" Id="R7359fd31c04d4822" /><Relationship Type="http://schemas.openxmlformats.org/officeDocument/2006/relationships/slide" Target="/ppt/slides/slide6.xml" Id="R70df902edd8c4ea9" /><Relationship Type="http://schemas.openxmlformats.org/officeDocument/2006/relationships/slide" Target="/ppt/slides/slide7.xml" Id="R70bff15bf24b41ff" /><Relationship Type="http://schemas.openxmlformats.org/officeDocument/2006/relationships/slide" Target="/ppt/slides/slide8.xml" Id="R2f97b8f3e8a241be" /><Relationship Type="http://schemas.openxmlformats.org/officeDocument/2006/relationships/slide" Target="/ppt/slides/slide9.xml" Id="R78e766913ea84820" /><Relationship Type="http://schemas.openxmlformats.org/officeDocument/2006/relationships/slide" Target="/ppt/slides/slidea.xml" Id="Rce9f0508521f489d" /><Relationship Type="http://schemas.openxmlformats.org/officeDocument/2006/relationships/slide" Target="/ppt/slides/slideb.xml" Id="R86930500df2e4ea8" /><Relationship Type="http://schemas.openxmlformats.org/officeDocument/2006/relationships/slide" Target="/ppt/slides/slidec.xml" Id="R2e55bacdeec24786" /><Relationship Type="http://schemas.openxmlformats.org/officeDocument/2006/relationships/slide" Target="/ppt/slides/slided.xml" Id="Ra65cc526ad2a4dc1" /><Relationship Type="http://schemas.openxmlformats.org/officeDocument/2006/relationships/slide" Target="/ppt/slides/slidee.xml" Id="R43f5c1e2b434412a" /><Relationship Type="http://schemas.openxmlformats.org/officeDocument/2006/relationships/slide" Target="/ppt/slides/slidef.xml" Id="R21e1f90163e64101" /><Relationship Type="http://schemas.openxmlformats.org/officeDocument/2006/relationships/slide" Target="/ppt/slides/slide10.xml" Id="R9fd3890434734bf1" /><Relationship Type="http://schemas.openxmlformats.org/officeDocument/2006/relationships/slide" Target="/ppt/slides/slide11.xml" Id="R2fe4778f9eda4bf6" /><Relationship Type="http://schemas.openxmlformats.org/officeDocument/2006/relationships/slide" Target="/ppt/slides/slide12.xml" Id="Ra0320092c589475b" /><Relationship Type="http://schemas.openxmlformats.org/officeDocument/2006/relationships/slide" Target="/ppt/slides/slide13.xml" Id="R2c9204e09094438d" /><Relationship Type="http://schemas.openxmlformats.org/officeDocument/2006/relationships/slide" Target="/ppt/slides/slide14.xml" Id="R2028e1f2fa944908" /><Relationship Type="http://schemas.openxmlformats.org/officeDocument/2006/relationships/slide" Target="/ppt/slides/slide15.xml" Id="R4b69ef890dd545b0" /><Relationship Type="http://schemas.openxmlformats.org/officeDocument/2006/relationships/slide" Target="/ppt/slides/slide16.xml" Id="R8795dabee2b1432a" /><Relationship Type="http://schemas.openxmlformats.org/officeDocument/2006/relationships/slide" Target="/ppt/slides/slide17.xml" Id="R13757f9bdaa742e8" /><Relationship Type="http://schemas.openxmlformats.org/officeDocument/2006/relationships/slide" Target="/ppt/slides/slide18.xml" Id="R3c8f1473906b4eb6" /><Relationship Type="http://schemas.openxmlformats.org/officeDocument/2006/relationships/slide" Target="/ppt/slides/slide19.xml" Id="Rd5c2e19bb29540e2" /><Relationship Type="http://schemas.openxmlformats.org/officeDocument/2006/relationships/slide" Target="/ppt/slides/slide1a.xml" Id="Rb922572d41054637" /><Relationship Type="http://schemas.openxmlformats.org/officeDocument/2006/relationships/slide" Target="/ppt/slides/slide1b.xml" Id="R65c486d91520410b" /><Relationship Type="http://schemas.openxmlformats.org/officeDocument/2006/relationships/slide" Target="/ppt/slides/slide1c.xml" Id="R2530c1a742f34d9b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73b9e050c0d454e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eaf92c65ccc43ab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1aad8bed37d472c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d10cc56a2de443c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ae64eb144924bd4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a2c4bc6cc8e43a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687147d97014bd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89b92ee41fa47dc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98d61cb360746a2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061d63042624e29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ba62d4022c84fbc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f66b40bded0e48aa" /><Relationship Type="http://schemas.openxmlformats.org/officeDocument/2006/relationships/slideLayout" Target="/ppt/slideLayouts/slideLayout.xml" Id="R87b6113d94434943" /><Relationship Type="http://schemas.openxmlformats.org/officeDocument/2006/relationships/slideLayout" Target="/ppt/slideLayouts/slideLayout2.xml" Id="R5ed219c58c5749f9" /><Relationship Type="http://schemas.openxmlformats.org/officeDocument/2006/relationships/slideLayout" Target="/ppt/slideLayouts/slideLayout3.xml" Id="R82cdc9b848d248e6" /><Relationship Type="http://schemas.openxmlformats.org/officeDocument/2006/relationships/slideLayout" Target="/ppt/slideLayouts/slideLayout4.xml" Id="R74f43839353245db" /><Relationship Type="http://schemas.openxmlformats.org/officeDocument/2006/relationships/slideLayout" Target="/ppt/slideLayouts/slideLayout5.xml" Id="R5c4a8f13ad1f426f" /><Relationship Type="http://schemas.openxmlformats.org/officeDocument/2006/relationships/slideLayout" Target="/ppt/slideLayouts/slideLayout6.xml" Id="R2f19568133a34ea4" /><Relationship Type="http://schemas.openxmlformats.org/officeDocument/2006/relationships/slideLayout" Target="/ppt/slideLayouts/slideLayout7.xml" Id="Rf254ce54a66d4bad" /><Relationship Type="http://schemas.openxmlformats.org/officeDocument/2006/relationships/slideLayout" Target="/ppt/slideLayouts/slideLayout8.xml" Id="Rf3d4883eedf04cb0" /><Relationship Type="http://schemas.openxmlformats.org/officeDocument/2006/relationships/slideLayout" Target="/ppt/slideLayouts/slideLayout9.xml" Id="Re9b8afb2bfa44af8" /><Relationship Type="http://schemas.openxmlformats.org/officeDocument/2006/relationships/slideLayout" Target="/ppt/slideLayouts/slideLayouta.xml" Id="R090581e0ef854a23" /><Relationship Type="http://schemas.openxmlformats.org/officeDocument/2006/relationships/slideLayout" Target="/ppt/slideLayouts/slideLayoutb.xml" Id="Re78e58de8aa0465c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87b6113d94434943"/>
    <p:sldLayoutId id="2147483652" r:id="R74f43839353245db"/>
    <p:sldLayoutId id="2147483653" r:id="R5c4a8f13ad1f426f"/>
    <p:sldLayoutId id="2147483654" r:id="R2f19568133a34ea4"/>
    <p:sldLayoutId id="2147483655" r:id="Rf254ce54a66d4bad"/>
    <p:sldLayoutId id="2147483656" r:id="Rf3d4883eedf04cb0"/>
    <p:sldLayoutId id="2147483657" r:id="Re9b8afb2bfa44af8"/>
    <p:sldLayoutId id="2147483658" r:id="R090581e0ef854a23"/>
    <p:sldLayoutId id="2147483659" r:id="Re78e58de8aa0465c"/>
    <p:sldLayoutId id="2147483650" r:id="R5ed219c58c5749f9"/>
    <p:sldLayoutId id="2147483651" r:id="R82cdc9b848d248e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e9af8038b1a4730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3064fcbea0c4a3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7563059f6eb4a17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5059879e3bc4b96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ec31a2d6f174544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4dd65f8747d48ab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b21ccc07b784dfe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ced98be7724493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1454ef697294aef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c25bb718280418c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852d06dce574e02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7c10d20b9164f52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ec68087055246f3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aebfc2c04aa46bf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1795a4f0c60414f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216e46c18f6421d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4cb34baeca64d4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2e0d9a8546d44f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35ce85c620e4c0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ec17de8cd5a459d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de54a2a79f34b9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c6e40a78525427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00e943e5d664cf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3552ec1ce75449f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992c5bbe524b9c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eac3091a815413c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7002e12666d4b75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9f9ffd821ae4f42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“Surely there is a mine for silver,     and a place for gold which they refine.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การ​ที่​มนุษย์​แสวงหา​สติปัญญา“แน่​ละ ต้อง​มี​เหมือง​สำหรับ​แร่​เงินและ​มี​ที่​สำหรับ​ทองคำ​ที่​เขา​ถลุง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“Zien aqv, maaih wetv nyaanh nyei ciangv,  yaac maaih dorngx sinx jiem.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``เฒียน อ๊ะ, ม่าย เว้ด ญ่าน เญย เธี้ยง,  หย่า ม่าย ต๋อง สิน เจียม.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“ຕສຽນ ອ໊ະ, ມ່າຍ ເວດ ຍ່ານ ເຍີຍ ທສຢັ້ງ,   ຢ່າ ມ່າຍ ຕ໋ອງ ສິນ ຈຽມ.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It can’t be valued with the gold of Ophir,     with the precious onyx, or the sapphire.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จะ​ตี​ราคา​เป็น​ทองคำ​โอฟีร์​ก็​ไม่ได้หรือ​เป็น​โกเมน​หรือ​แก้ว​ไพฑูรย์​ประเสริฐ​ก็​ไม่ได้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Ofi nyei jiem caux jaaix haic nyei la'bieiv-jieqv baeqc  fai mbuov nyei la'bieiv-jaaixyaac maaiz maiv ndutv,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โอ^ฟี เญย เจียม เหธา จ๋าย ไห่ เญย หละเปย๊ย-เจี๊ยะ แปะ  ไฟ บั๊ว เญย หละเปย๊ย-จ๋าย หย่า ม์าย ไม้ ดุ๊ด,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ໂອ^ຟີ ເຍີຍ ຈຽມ ເຖສົາ ຈ໋າຍ ໄຫ່ ເຍີຍ ຫລະເປຢີ໊ຍ-ເຈັ໊ຍ ແປະ   ໄຟ ບົ໊ວ ເຍີຍ ຫລະເປຢີ໊ຍ-ຈ໋າຍ  ຢ່າ ມ໌າຍ ໄມ້ ດຸ໊ດ,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Gold and glass can’t equal it,     neither shall it be exchanged for jewels of fine gold.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จะ​เทียบเท่า​ทองคำ​และ​แก้ว​ก็​ไม่ได้หรือ​จะ​แลก​กับ​เครื่อง​ทองคำ​นพ​คุณ​ก็​ไม่ได้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jiem caux jaaix nyei gingx yaac beiv maiv taux.  Yaac maiv haih longc zien jiem nyei jaa-sic maaiz ndutv.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เจียม เหธา จ๋าย เญย กี๋ง หย่า เป๊ย ไม้ เถา.  หย่า ไม้ ไฮ่ หล่ง เฒียน เจียม เญย จา-สี่ ม์าย ดุ๊ด.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ຈຽມ ເຖສົາ ຈ໋າຍ ເຍີຍ ກີ໋ງ ຢ່າ ເປີ໊ຍ ໄມ້ ເຖົາ.   ຢ່າ ໄມ້ ໄຮ່ ຫລົ່ງ ຕສຽນ ຈຽມ ເຍີຍ ຈາ-ສີ່ ມ໌າຍ ດຸ໊ດ.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No mention shall be made of coral or of crystal.     Yes, the price of wisdom is above rubies.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อย่า​เอ่ย​ถึง​ปะการัง​และ​แก้ว​ผลึก​เลยค่า​ของ​พระ​ปัญญา​สูง​กว่า​มุกดา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Liemh maiv zuqc gorngv taux yiem koiv jaaix nyei la'bieiv fai nzang jiex nyei gingx,  cong-mengh nyei jaax-zinh se gauh jaaix jiex jaaix nyei la'bieiv-zou.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เลี่ยม ไม้ หฒุ ก๊อง เถา เยียม ค้อย จ๋าย เญย หละเปย๊ย ไฟ ฑัง เจี๋ย เญย กี๋ง,  ธง-เม่ง เญย จ๋า-ฒิ่น เซ เก้า จ๋าย เจี๋ย จ๋าย เญย หละเปย๊ย-โฒว.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ລ່ຽມ ໄມ້ ຕສຸ ກ໊ອງ ເຖົາ ຢຽມ ຄ້ອຍ ຈ໋າຍ ເຍີຍ ຫລະເປຢີ໊ຍ ໄຟ ດສັງ ເຈ໋ຍ ເຍີຍ ກີ໋ງ,   ທສົງ-ເມ່ງ ເຍີຍ ຈ໋າ-ຕສິ້ນ ເຊ ເກົ້າ ຈ໋າຍ ເຈ໋ຍ ຈ໋າຍ ເຍີຍ ຫລະເປຢີ໊ຍ-ໂຕສວ.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topaz of Ethiopia shall not equal it,     Neither shall it be valued with pure gold.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บุษราคัม​น้ำอ่อน​แห่ง​เมือง​เอธิโอเปีย ​ก็​เปรียบ​กับ​พระ​ปัญญา​ไม่ได้หรือ​จะ​ตี​ราคา​เป็น​ทองคำ​บริสุทธิ์​ก็​ไม่ได้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E^ti^o^bie yangh ungv nyei la'bieiv-jaaix yaac maiv haih beiv maiv taux,  zien jiem nyei jaax-zinh yaac beiv maiv zaaic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เอ^ที^โอ^เปีย ยั่ง อู๊ง เญย หละเปย๊ย-จ๋าย หย่า ไม้ ไฮ่ เป๊ย ไม้ เถา,  เฒียน เจียม เญย จ๋า-ฒิ่น หย่า เป๊ย ไม้ หฒ่าย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ເອ^ທີ^ໂອ^ເປຍ ຢັ້ງ ອູ໊ງ ເຍີຍ ຫລະເປຢີ໊ຍ-ຈ໋າຍ ຢ່າ ໄມ້ ໄຮ່ ເປີ໊ຍ ໄມ້ ເຖົາ,   ຕສຽນ ຈຽມ ເຍີຍ ຈ໋າ-ຕສິ້ນ ຢ່າ ເປີ໊ຍ ໄມ້ ຕສ່າຍ ອ໊ະ.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Where then does wisdom come from?     Where is the place of understanding?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“ดังนั้น​พระ​ปัญญา​มา​จาก​ไหน​เล่าและ​ที่​ของ​ความ​เข้าใจ​อยู่​ที่​ไหน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nyungc cong-mengh yiem haaix daaih?  Wuonh zaang nyei dorngx yiem haaix?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หญู่ง ธง-เม่ง เยียม หาย ต้าย?  ว่วน ฒาง เญย ต๋อง เยียม หาย?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ຫຍູ່ງ ທສົງ-ເມ່ງ ຢຽມ ຫາຍ ຕ້າຍ?   ວ່ວນ ຕສາງ ເຍີຍ ຕ໋ອງ ຢຽມ ຫາຍ?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Seeing it is hidden from the eyes of all living,     and kept close from the birds of the sky.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เป็น​สิ่ง​ที่​ซ่อน​พ้น​จาก​ตา​ของ​สิ่ง​ที่​มี​ชีวิต​ทั้ง​ปวงและ​ปิดบัง​ไว้​จาก​นก​ใน​อากาศ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Cong-mengh se bingx jienv yietc zungv maaih maengc nyei ga'naaiv nyei m'zing,  yaac gem jienv yiem ndaamv-lungh nyei norqc.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ธง-เม่ง เซ ปี๋ง เจี๊ยน เหยียด ฒู้ง ม่าย แหม่ง เญย กะน้าย เญย มฒีง,  หย่า เกม เจี๊ยน เยียม ด๊าม-ลู่ง เญย เหนาะ.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ທສົງ-ເມ່ງ ເຊ ປີ໋ງ ຈ໊ຽນ ຢຽດ ຕສູ໊ງ ມ່າຍ ແໝ່ງ ເຍີຍ ກະນ້າຍ ເຍີຍ ມຕສີງ,   ຢ່າ ເກມ ຈ໊ຽນ ຢຽມ ດ໊າມ-ລູ່ງ ເຍີຍ ເໜາະ.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Destruction and Death say,     ‘We have heard a rumor of it with our ears.’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แดน​พินาศ​และ​มัจจุราช​กล่าว​ว่า‘เรา​ได้​ยิน​เสียง​ลือ​เรื่อง​พระ​ปัญญา​กับ​หู​ของ​เรา’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Zuqc mietc nyei dorngx caux yiemh gen gorngv, ‘Yie mbuo nyei m'normh haiz deix waac-nziaaux gorngv taux cong-mengh.’ Kungx Tin-Hungh Hiuv DuqvCong-Mengh Nyei Jauv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หฒุ เหมียด เญย ต๋อง เหธา เยี่ยม เกน ก๊อง, `เยีย บัว เญย มน่อม ไฮ์ เต๋ย หว่า-หฑยาว ก๊อง เถา ธง-เม่ง.'  ขูง ทิน-ฮู่ง ฮิ้ว ตุ๊ ธง-เม่ง เญย เจ๊า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ຕສຸ ໝຽດ ເຍີຍ ຕ໋ອງ ເຖສົາ ຢ້ຽມ ເກນ ກ໊ອງ,    ‘ເຢຍ ບົວ ເຍີຍ ມນ່ອມ ໄຮ໌ ເຕີ໋ຍ ຫວ່າ-ດສຢ໋າວ ກ໊ອງ ເຖົາ ທສົງ-ເມ່ງ.’   ຂູງ ທິນ-ຮູ່ງ ຮິ້ວ ຕຸ໊  ທສົງ-ເມ່ງ ເຍີຍ ເຈົ໊າ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“God understands its way,     and he knows its place.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“​พระ​เจ้า​ทรง​ทราบ​ทาง​ไป​หา​พระ​ปัญญา​นั้นและ​พระ​องค์​ทรง​ทราบ​ที่​อยู่​ของ​พระ​ปัญญา​ด้วย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“Tin-Hungh mengh baeqc lorz cong-mengh wuov diuh jauv,  yaac hiuv duqv cong-mengh yiem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``ทิน-ฮู่ง เม่ง แปะ ล์อ ธง-เม่ง วั้ว ติ้ว เจ๊า,  หย่า ฮิ้ว ตุ๊ ธง-เม่ง เยียม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“ທິນ-ຮູ່ງ ເມ່ງ ແປະ ລໍ໌ ທສົງ-ເມ່ງ ວົ້ວ ຕິ້ວ ເຈົ໊າ,   ຢ່າ ຮິ້ວ ຕຸ໊ ທສົງ-ເມ່ງ ຢຽມ ເຍີຍ ຕ໋ອງ.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he looks to the ends of the earth,     and sees under the whole sky.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พระ​องค์​ทอด​พระ​เนตร​ไป​ถึง​ที่สุด​ปลาย​แผ่นดิน​โลกและ​ทรง​เห็น​ทุก​สิ่ง​ที่​ใต้​ฟ้า​สวรร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zuqc ninh mangc taux jomc ndau-beih,  yaac buatc yiem lungh ndiev nyei nyungc-nyungc.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หฒุ นิ่น หมั่ง เถา จ่ม เดา-เป้ย,  หย่า ปวัด เยียม ลู่ง เดี๊ย เญย หญู่งๆ.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ຕສຸ ນິ່ນ ໝັ່ງ ເຖົາ ຈົ່ມ ເດົາ-ເປີ້ຍ,   ຢ່າ ປວັດ ຢຽມ ລູ່ງ ເດ໊ຍ ເຍີຍ ຫຍູ່ງໆ.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establishes the force of the wind.     Yes, he measures out the waters by measure.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​ใน​เมื่อ​พระ​องค์​ทรง​กำหนด​น้ำหนัก​ให้แก่​ลมและ​ทรง​กะ​น้ำ​ด้วย​เครื่อง​ตวง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bun nziaaux maaih hniev-daauh wuov zanc,  yaac longc ga'naaiv hlaau wuom,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ปุน หฑยาว ม่าย เฮนี้ย-ต้าว วั้ว หฒั่น,  หย่า หล่ง กะน้าย ฮลาว ววม,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ປຸນ ດສຢ໋າວ ມ່າຍ ເຮນ້ຍ-ຕ້າວ ວົ້ວ ຕສັ່ນ,   ຢ່າ ຫລົ່ງ ກະນ້າຍ ຮລາວ ວວມ,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he made a decree for the rain,     and a way for the lightning of the thunder;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เมื่อ​พระ​องค์​ทรง​สร้าง​กฎ​ให้​ฝนและ​สร้าง​ทาง​ไว้​ให้​แสง​แลบ​ของ​ฟ้าผ่า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paaiv ziangx mbiungc nyei soux mouc,  yaac dingc mba'lingc douz nyei jauv,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พ้าย เหฒียง บยู่ง เญย โสว โหม่ว,  หย่า ตี่ง บะหลี่ง โต์ว เญย เจ๊า,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ພ້າຍ ຕສຢັ໋ງ ບຢູ່ງ ເຍີຍ ໂສວ ໂໝ່ວ,   ຢ່າ ຕີ່ງ ບະຫລີ່ງ ໂຕ໌ວ ເຍີຍ ເຈົ໊າ,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he saw it, and declared it.     He established it, yes, and searched it out.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แล้ว​พระ​องค์​ทอด​พระ​เนตร​พระ​ปัญญา​และ​ทรง​ชันสูตรทรง​สถาปนา​ไว้​และ​ทรง​วิจัย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zanc ninh buatc cong-mengh yaac gorngv se longx nyei.  Ninh liepc jiez yaac zaah mangc.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หฒั่น นิ่น ปวัด ธง-เม่ง หย่า ก๊อง เซ หลง เญย.  นิ่น เหลียบ เจี์ย หย่า ฒ่า หมั่ง.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ຕສັ່ນ ນິ່ນ ປວັດ ທສົງ-ເມ່ງ ຢ່າ ກ໊ອງ ເຊ ຫລົງ ເຍີຍ.   ນິ່ນ ຫລຽບ ເຈ໌ຍ ຢ່າ ຕສ້າ ໝັ່ງ.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To man he said,     ‘Behold, the fear of the Lord, that is wisdom.     To depart from evil is understanding.’”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และ​พระ​องค์​ตรัส​กับ​มนุษย์​ว่า‘ดู​เถิด ความ​ยำเกรง​พระ​เจ้า นั่น​แหละ​คือ​พระ​ปัญญาและ​ที่​จะ​หัน​จาก​ความ​ชั่ว คือ​ความ​เข้าใจ’ 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gorngv mbuox mienh,  ‘Oix zuqc taaih Ziouv, naaiv se cong-mengh.  Yaac oix zuqc guangc orqv sic, naaiv se wuonh zaang.’”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ก๊อง บั๋ว เมี่ยน,  `อ๋อย หฒุ ท่าย เฒี้ยว, น้าย เซ ธง-เม่ง.  หย่า อ๋อย หฒุ กวั่ง เอ๊าะ สี่, น้าย เซ ว่วน ฒาง.'''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ກ໊ອງ ບົ໋ວ ມ່ຽນ,   ‘ອ໋ອຍ ຕສຸ ທ່າຍ ຕສ໊ຽວ, ນ້າຍ ເຊ ທສົງ-ເມ່ງ.   ຢ່າ ອ໋ອຍ ຕສຸ ກວັ່ງ ເອ໊າະ ສີ່, ນ້າຍ ເຊ ວ່ວນ ຕສາງ.’”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Iron is taken out of the earth,     and copper is smelted out of the ore.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เขา​เอา​เหล็ก​มา​จาก​พื้นดินและ​ถลุง​ทองแดง​จาก​แร่​ดิบ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Hlieqv yiem ndau-ndiev wetv cuotv daaih,  dongh yaac yiem la'bieiv sinx daaih.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เฮลียะ เยียม เดา-เดี๊ย เว้ด ธ้วด ต้าย,  ต้ง หย่า เยียม หละเปย๊ย สิน ต้าย.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ເຮລັຍ ຢຽມ ເດົາ-ເດ໊ຍ ເວດ ທສວດ ຕ້າຍ,   ຕົ້ງ ຢ່າ ຢຽມ ຫລະເປຢີ໊ຍ ສິນ ຕ້າຍ.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Man sets an end to darkness,     and searches out, to the furthest bound,     the stones of obscurity and of thick darkness.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นุษย์​กำจัด​ความ​มืดและ​ค้นหา​ไป​ยัง​เขต​ไกล​ที่สุดค้น​แร่​ดิบ​ใน​ที่​มืด​ครึ้ม​และ​ที่​มืด​ทึ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Mienh bun hmuangx nyei dorngx tiuv benx njang.  Ninh mbuo zimh lorz yiem go jiex nyei dorngx,  yiem mapv hmuangx nyei dorngx wetv cuotv la'bieiv.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เมี่ยน ปุน หฮมวัง เญย ต๋อง ทิ้ว เป๋น ฌัง.  นิ่น บัว ฒิ่ม ล์อ เยียม โก เจี๋ย เญย ต๋อง,  เยียม มับ หฮมวัง เญย ต๋อง เว้ด ธ้วด หละเปย๊ย.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ມ່ຽນ ປຸນ ຫຮມວັງ ເຍີຍ ຕ໋ອງ ທິ້ວ ເປ໋ນ ອຈັງ.   ນິ່ນ ບົວ ຕສິ້ມ ລໍ໌ ຢຽມ ໂກ ເຈ໋ຍ ເຍີຍ ຕ໋ອງ,   ຢຽມ ມັບ ຫຮມວັງ ເຍີຍ ຕ໋ອງ ເວດ ທສວດ ຫລະເປຢີ໊ຍ.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breaks open a shaft away from where people live.     They are forgotten by the foot.     They hang far from men, they swing back and forth.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ขุด​ปล่อง​ไกล​จาก​ที่​ฝูง​คน​อาศัย​อยู่คน​สัญจร​ไป​มา​ลืม​เขา​แล้ว​เขา​แขวน​อยู่​แกว่ง​ไป​แกว่ง​มา​ไกล​จาก​ฝูง​ค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yiem leih mienh nyei dorngx go nyei, wetv ndau-ndiev nyei kuotv,  jiex jauv nyei mienh zungv maiv jangx ninh mbuo.  Ninh mbuo leih duqv mienh go,  yiem kuotv gu'nyuoz nanv jienv hlaang ndioux mingh ndioux daaih.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เยียม เล่ย เมี่ยน เญย ต๋อง โก เญย, เว้ด เดา-เดี๊ย เญย ค้วด,  เจี๋ย เจ๊า เญย เมี่ยน ฒู้ง ไม้ จั๋ง นิ่น บัว.  นิ่น บัว เล่ย ตุ๊ เมี่ยน โก,  เยียม ค้วด กะญั์ว นั้น เจี๊ยน ฮลาง เดี๋ยว มี่ง เดี๋ยว ต้าย.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ຢຽມ ເລີ່ຍ ມ່ຽນ ເຍີຍ ຕ໋ອງ ໂກ ເຍີຍ, ເວດ ເດົາ-ເດ໊ຍ ເຍີຍ ຄວດ,   ເຈ໋ຍ ເຈົ໊າ ເຍີຍ ມ່ຽນ ຕສູ໊ງ ໄມ້ ຈັ໋ງ ນິ່ນ ບົວ.   ນິ່ນ ບົວ ເລີ່ຍ ຕຸ໊ ມ່ຽນ ໂກ,   ຢຽມ ຄວດ ກະຍົ໌ວ ນັ້ນ ຈ໊ຽນ ຮລາງ ດ໋ຽວ ມີ່ງ ດ໋ຽວ ຕ້າຍ.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As for the earth, out of it comes bread;     Underneath it is turned up as it were by fire.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ฝ่าย​แผ่นดิน​นั้น​มี​อาหาร​ออกมาแต่​ภายใต้​ก็​สับสน​อย่าง​ถูก​ไฟ​ไหม้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Ndau-beih aeqv, cuotv laangh ziqc,  mv baac ndau-ndiev lunc nzengc hnangv zuqc douz buov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เดา-เป้ย แอ๊ะ, ธ้วด ล่าง หฒิ,  มป่า เดา-เดี๊ย หลุ่น เหฑ่ง ฮนั้ง หฒุ โต์ว ปั๊ว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ເດົາ-ເປີ້ຍ ແອ໊ະ, ທສວດ ລ່າງ ຕສິ,   ມປ່າ ເດົາ-ເດ໊ຍ ຫລຸ່ນ ເດສ່ງ ຮນັ້ງ ຕສຸ ໂຕ໌ວ ປົ໊ວ ນໍ.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Sapphires come from its rocks.     It has dust of gold.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ก้อน​หิน​ของ​ที่​นั่น​เป็น​ที่​อยู่​ของ​แก้ว​ไพฑูรย์และ​มัน​มี​ผง​ทองคำ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Ndau-ndiev nyei la'bieiv maaih la'bieiv-jaaix mbuov nyei, la'bieiv gu'nyuoz yaac maaih jiem-mbuonv.  Norqc Caux Hieh Zoih Maiv HiuvWuov Deix Kuotv Yiem Haaix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เดา-เดี๊ย เญย หละเปย๊ย ม่าย หละเปย๊ย-จ๋าย บั๊ว เญย, หละเปย๊ย กะญั์ว หย่า ม่าย เจียม-บ๊วน.  เหนาะ เหธา เฮยี่ย ฒ่อย ไม้ ฮิ้ววั้ว เต๋ย ค้วด เยียม หาย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ເດົາ-ເດ໊ຍ ເຍີຍ ຫລະເປຢີ໊ຍ ມ່າຍ ຫລະເປຢີ໊ຍ-ຈ໋າຍ ບົ໊ວ ເຍີຍ,    ຫລະເປຢີ໊ຍ ກະຍົ໌ວ ຢ່າ ມ່າຍ ຈຽມ-ບ໊ວນ.   ເໜາະ ເຖສົາ ເຮ່ຍ ຕສ້ອຍ ໄມ້ ຮິ້ວ  ວົ້ວ ເຕີ໋ຍ ຄວດ ຢຽມ ຫາຍ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That path no bird of prey knows,     neither has the falcon’s eye seen 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“ทาง​นั้น​ไม่​มี​เหยี่ยว​รู้และ​ไม่​มี​ตา​เหยี่ยว​ดำ​มอง​เห็น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“Wuov diuh jauv maiv maaih haaix norm domh jaangv hiuv,  domh jaangv-ngongh nyei m'zing yaac maiv buatc jiex.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``วั้ว ติ้ว เจ๊า ไม้ ม่าย หาย นอม ต้ม จ๊าง ฮิ้ว,  ต้ม จ๊าง-ง่ง เญย มฒีง หย่า ไม้ ปวัด เจี๋ย.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“ວົ້ວ ຕິ້ວ ເຈົ໊າ ໄມ້ ມ່າຍ ຫາຍ ນອມ ຕົ້ມ ຈ໊າງ ຮິ້ວ,   ຕົ້ມ ຈ໊າງ-ງົ່ງ ເຍີຍ ມຕສີງ ຢ່າ ໄມ້ ປວັດ ເຈ໋ຍ.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proud animals have not trodden it,     nor has the fierce lion passed by there.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สัตว์​ป่า​ที่​สง่า​ไม่​เคย​เดิน​ที่​นั่นสิงห์​ดุ​ร้าย​ไม่​ผ่าน​มา​ที่​นั่น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Ciouv nyei hieh zoih maiv caaiv jiex,  sienh yaac maiv yangh jiex wuov. Mienh Hnangv Haaix NorWetv Kuotv Lorz La'bieiv-Jaaix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เธี้ยว เญย เฮยี่ย ฒ่อย ไม้ ธ้าย เจี๋ย,  เซี่ยน หย่า ไม้ ยั่ง เจี๋ย วั้ว. เมี่ยน ฮนั้ง หาย นอ เว้ด ค้วด ล์อ หละเปย๊ย-จ๋าย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ທສ້ຽວ ເຍີຍ ເຮ່ຍ ຕສ້ອຍ ໄມ້ ທສ້າຍ ເຈ໋ຍ,   ຊ່ຽນ ຢ່າ ໄມ້ ຢັ້ງ ເຈ໋ຍ ວົ້ວ.   ມ່ຽນ ຮນັ້ງ ຫາຍ ນໍ  ເວດ ຄວດ ລໍ໌ ຫລະເປຢີ໊ຍ-ຈ໋າຍ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puts forth his hand on the flinty rock,     and he overturns the mountains by the roots.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“คน​ยื่น​มือ​ที่​หิน​แข็งและ​ทำลาย​ภูเขา​ลง​ถึง​ราก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“Mienh sung buoz mborqv ngaengc haic nyei la'bieiv,  wetv mbong njiec taux gorn.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``เมี่ยน ซูง ปั์ว เบ๊าะ แหง่ง ไห่ เญย หละเปย๊ย,  เว้ด บง เหฌี่ย เถา กอน.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“ມ່ຽນ ຊູງ ປົ໌ວ ເບ໊າະ ແຫງ່ງ ໄຫ່ ເຍີຍ ຫລະເປຢີ໊ຍ,   ເວດ ບົງ ເອຈ່ຍ ເຖົາ ກອນ.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cuts out channels among the rocks.     His eye sees every precious thing.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เขา​ขุด​ลำ​ราง​ไว้​ใน​หินและ​ตา​ของ​เขา​เห็น​ของ​ประเสริฐ​ทุก​อย่าง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yiem la'bieiv-mbaengx gu'nyuoz wetv jauv,  ninh nyei m'zing duqv buatc nyungc-nyungc jaaix nyei ga'naaiv.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เยียม หละเปย๊ย-แบ๋ง กะญั์ว เว้ด เจ๊า,  นิ่น เญย มฒีง ตุ๊ ปวัด หญู่งๆ จ๋าย เญย กะน้าย.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ຢຽມ ຫລະເປຢີ໊ຍ-ແບ໋ງ ກະຍົ໌ວ ເວດ ເຈົ໊າ,   ນິ່ນ ເຍີຍ ມຕສີງ ຕຸ໊ ປວັດ ຫຍູ່ງໆ ຈ໋າຍ ເຍີຍ ກະນ້າຍ.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binds the streams that they don’t trickle.     The thing that is hidden he brings forth to light.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เขา​กัน​ตา​น้ำ​ไว้ เพื่อ​มิ​ให้​มี​น้ำ​ย้อยและ​สิ่ง​ที่​ปิดบัง​ไว้ เขา​นำมา​ให้​แจ้ง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zaeqv jienv wuom-nyuonh, maiv bun wuom saamx cuotv,  bun bingx jienv nyei ga'naaiv cuotv daaih yiem njang.  Maiv Maaih Haaix Dauh Hiuv DuqvCong-Mengh Nyei Gorn Yiem Haaix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แฒะ เจี๊ยน ววม-ญ่วน, ไม้ ปุน ววม สาม ธ้วด,  ปุน ปี๋ง เจี๊ยน เญย กะน้าย ธ้วด ต้าย เยียม ฌัง.  ไม้ ม่าย หาย เต้า ฮิ้ว ตุ๊ธง-เม่ง เญย กอน เยียม หาย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ແຕສ໊ະ ຈ໊ຽນ ວວມ-ຍ່ວນ, ໄມ້ ປຸນ ວວມ ສາມ ທສວດ,   ປຸນ ປີ໋ງ ຈ໊ຽນ ເຍີຍ ກະນ້າຍ ທສວດ ຕ້າຍ ຢຽມ ອຈັງ.   ໄມ້ ມ່າຍ ຫາຍ ເຕົ້າ ຮິ້ວ ຕຸ໊  ທສົງ-ເມ່ງ ເຍີຍ ກອນ ຢຽມ ຫາຍ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“But where shall wisdom be found?     Where is the place of understanding?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“แต่​จะ​พบ​พระ​ปัญญา​ที่​ไหนและ​ที่​ของ​ความ​เข้าใจ​อยู่​ที่​ไหน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“Mv baac cong-mengh aeqv, oix zuqc mingh haaix ndau lorz?  Wuonh zaang nyei dorngx yiem haaix?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``มป่า ธง-เม่ง แอ๊ะ, อ๋อย หฒุ มี่ง หาย เดา ล์อ?  ว่วน ฒาง เญย ต๋อง เยียม หาย?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“ມປ່າ ທສົງ-ເມ່ງ ແອ໊ະ, ອ໋ອຍ ຕສຸ ມີ່ງ ຫາຍ ເດົາ ລໍ໌?   ວ່ວນ ຕສາງ ເຍີຍ ຕ໋ອງ ຢຽມ ຫາຍ?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Man doesn’t know its price;     Neither is it found in the land of the living.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มนุษย์​ไม่​รู้จัก​ค่า​ของ​พระ​ปัญญาและ​ใน​แผ่นดิน​ของ​คน​เป็น​ก็​หา​ไม่​พบ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Mienh maiv hiuv duqv cong-mengh nyei jaax-zinh, yiem yaangh gen lorz maiv buatc.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เมี่ยน ไม้ ฮิ้ว ตุ๊ ธง-เม่ง เญย จ๋า-ฒิ่น, เยียม ย่าง เกน ล์อ ไม้ ปวัด.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ມ່ຽນ ໄມ້ ຮິ້ວ ຕຸ໊ ທສົງ-ເມ່ງ ເຍີຍ ຈ໋າ-ຕສິ້ນ,    ຢຽມ ຢ້າງ ເກນ ລໍ໌ ໄມ້ ປວັດ.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deep says, ‘It isn’t in me.’     The sea says, ‘It isn’t with me.’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บาดาล​พูด​ว่า “ที่​ข้า​ไม่​มี”และ​ทะเล​กล่าว​ว่า “ไม่​อยู่​กับ​ข้า”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Ndau-ndiev nyei wuom gorngv, ‘Cong-mengh maiv yiem yie gu'nyuoz.’ Koiv yaac gorngv, ‘Cong-mengh maiv caux yie yiem.’ Cong-Mengh Gauh Jaaix JiexYietc Zungv Jaaix Nyei Ga'naaiv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เดา-เดี๊ย เญย ววม ก๊อง, `ธง-เม่ง ไม้ เยียม เยีย กะญั์ว.'  ค้อย หย่า ก๊อง, `ธง-เม่ง ไม้ เหธา เยีย เยียม.'  ธง-เม่ง เก้า จ๋าย เจี๋ยเหยียด ฒู้ง จ๋าย เญย กะน้าย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ເດົາ-ເດ໊ຍ ເຍີຍ ວວມ ກ໊ອງ, ‘ທສົງ-ເມ່ງ ໄມ້ ຢຽມ ເຢຍ ກະຍົ໌ວ.’   ຄ້ອຍ ຢ່າ ກ໊ອງ, ‘ທສົງ-ເມ່ງ ໄມ້ ເຖສົາ ເຢຍ ຢຽມ.’   ທສົງ-ເມ່ງ ເກົ້າ ຈ໋າຍ ເຈ໋ຍ  ຢຽດ ຕສູ໊ງ ຈ໋າຍ ເຍີຍ ກະນ້າຍ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28:15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It can’t be gotten for gold,     neither shall silver be weighed for its price.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จะ​เอา​ทองคำ​ซื้อ​ก็​ไม่ได้และ​จะ​ชั่ง​เงิน​ให้​ตาม​ราคา​ก็​ไม่ได้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“Longc jiem maaiz yaac maiv duqv,  yaac maiv haih nziang nyaanh zic ninh nyei jaax-zinh.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``หล่ง เจียม ม์าย หย่า ไม้ ตุ๊,  หย่า ไม้ ไฮ่ เฑียง ญ่าน หฒี่ นิ่น เญย จ๋า-ฒิ่น.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“ຫລົ່ງ ຈຽມ ມ໌າຍ ຢ່າ ໄມ້ ຕຸ໊,   ຢ່າ ໄມ້ ໄຮ່ ດສຢັງ ຍ່ານ ຕສີ່ ນິ່ນ ເຍີຍ ຈ໋າ-ຕສິ້ນ.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2022-02-28T15:39:31Z</dcterms:created>
  <dcterms:modified xsi:type="dcterms:W3CDTF">2022-02-28T15:39:31Z</dcterms:modified>
</cp:coreProperties>
</file>