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8a0f805a62c4de2" /><Relationship Type="http://schemas.openxmlformats.org/package/2006/relationships/metadata/core-properties" Target="/docProps/core.xml" Id="R4d5fa022e4cf4acf" /><Relationship Type="http://schemas.openxmlformats.org/officeDocument/2006/relationships/extended-properties" Target="/docProps/app.xml" Id="Rcbe5317cc39c48a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f61f1ae59d594667"/>
  </p:sldMasterIdLst>
  <p:sldIdLst>
    <p:sldId id="256" r:id="Rc6412e3ef05c4bd0"/>
    <p:sldId id="257" r:id="Rede1860433fe4f5a"/>
    <p:sldId id="258" r:id="R3662a1e2c7b241e8"/>
    <p:sldId id="259" r:id="R622111cd66f94812"/>
    <p:sldId id="260" r:id="R2f9a7fbf740e41c4"/>
    <p:sldId id="261" r:id="R522543ff8c0b499e"/>
    <p:sldId id="262" r:id="R63839380dc2948ed"/>
    <p:sldId id="263" r:id="R8a687e6b0cfb4a1c"/>
    <p:sldId id="264" r:id="R6fbc5da833fd4cd7"/>
    <p:sldId id="265" r:id="R4c711f96c0d84426"/>
    <p:sldId id="266" r:id="R04daa4a6f5c946bd"/>
    <p:sldId id="267" r:id="Rf634e9bc4a5844ae"/>
    <p:sldId id="268" r:id="R2177c634a5ab4564"/>
    <p:sldId id="269" r:id="Rff46fda0779f4cef"/>
    <p:sldId id="270" r:id="R0125b31eec1543b2"/>
    <p:sldId id="271" r:id="Rb8122edbef6745b8"/>
    <p:sldId id="272" r:id="R26bc38638aca49b5"/>
    <p:sldId id="273" r:id="Rb6f59c203eaa47cf"/>
    <p:sldId id="274" r:id="R69abf34755854543"/>
    <p:sldId id="275" r:id="Re54a3c5d0a39420c"/>
    <p:sldId id="276" r:id="R04e975e03c914e07"/>
    <p:sldId id="277" r:id="R22290807e92d444e"/>
    <p:sldId id="278" r:id="Rd0d3691f272e47f0"/>
    <p:sldId id="279" r:id="R750e8a4bd3884f8d"/>
    <p:sldId id="280" r:id="Recc20593b91c44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c8b7d5030463466d" /><Relationship Type="http://schemas.openxmlformats.org/officeDocument/2006/relationships/viewProps" Target="/ppt/viewProps.xml" Id="R12544e77395543af" /><Relationship Type="http://schemas.openxmlformats.org/officeDocument/2006/relationships/slideMaster" Target="/ppt/slideMasters/slideMaster.xml" Id="Rf61f1ae59d594667" /><Relationship Type="http://schemas.openxmlformats.org/officeDocument/2006/relationships/theme" Target="/ppt/slideMasters/theme/theme.xml" Id="Re273ee3146d2454b" /><Relationship Type="http://schemas.openxmlformats.org/officeDocument/2006/relationships/slide" Target="/ppt/slides/slide.xml" Id="Rc6412e3ef05c4bd0" /><Relationship Type="http://schemas.openxmlformats.org/officeDocument/2006/relationships/slide" Target="/ppt/slides/slide2.xml" Id="Rede1860433fe4f5a" /><Relationship Type="http://schemas.openxmlformats.org/officeDocument/2006/relationships/slide" Target="/ppt/slides/slide3.xml" Id="R3662a1e2c7b241e8" /><Relationship Type="http://schemas.openxmlformats.org/officeDocument/2006/relationships/slide" Target="/ppt/slides/slide4.xml" Id="R622111cd66f94812" /><Relationship Type="http://schemas.openxmlformats.org/officeDocument/2006/relationships/slide" Target="/ppt/slides/slide5.xml" Id="R2f9a7fbf740e41c4" /><Relationship Type="http://schemas.openxmlformats.org/officeDocument/2006/relationships/slide" Target="/ppt/slides/slide6.xml" Id="R522543ff8c0b499e" /><Relationship Type="http://schemas.openxmlformats.org/officeDocument/2006/relationships/slide" Target="/ppt/slides/slide7.xml" Id="R63839380dc2948ed" /><Relationship Type="http://schemas.openxmlformats.org/officeDocument/2006/relationships/slide" Target="/ppt/slides/slide8.xml" Id="R8a687e6b0cfb4a1c" /><Relationship Type="http://schemas.openxmlformats.org/officeDocument/2006/relationships/slide" Target="/ppt/slides/slide9.xml" Id="R6fbc5da833fd4cd7" /><Relationship Type="http://schemas.openxmlformats.org/officeDocument/2006/relationships/slide" Target="/ppt/slides/slidea.xml" Id="R4c711f96c0d84426" /><Relationship Type="http://schemas.openxmlformats.org/officeDocument/2006/relationships/slide" Target="/ppt/slides/slideb.xml" Id="R04daa4a6f5c946bd" /><Relationship Type="http://schemas.openxmlformats.org/officeDocument/2006/relationships/slide" Target="/ppt/slides/slidec.xml" Id="Rf634e9bc4a5844ae" /><Relationship Type="http://schemas.openxmlformats.org/officeDocument/2006/relationships/slide" Target="/ppt/slides/slided.xml" Id="R2177c634a5ab4564" /><Relationship Type="http://schemas.openxmlformats.org/officeDocument/2006/relationships/slide" Target="/ppt/slides/slidee.xml" Id="Rff46fda0779f4cef" /><Relationship Type="http://schemas.openxmlformats.org/officeDocument/2006/relationships/slide" Target="/ppt/slides/slidef.xml" Id="R0125b31eec1543b2" /><Relationship Type="http://schemas.openxmlformats.org/officeDocument/2006/relationships/slide" Target="/ppt/slides/slide10.xml" Id="Rb8122edbef6745b8" /><Relationship Type="http://schemas.openxmlformats.org/officeDocument/2006/relationships/slide" Target="/ppt/slides/slide11.xml" Id="R26bc38638aca49b5" /><Relationship Type="http://schemas.openxmlformats.org/officeDocument/2006/relationships/slide" Target="/ppt/slides/slide12.xml" Id="Rb6f59c203eaa47cf" /><Relationship Type="http://schemas.openxmlformats.org/officeDocument/2006/relationships/slide" Target="/ppt/slides/slide13.xml" Id="R69abf34755854543" /><Relationship Type="http://schemas.openxmlformats.org/officeDocument/2006/relationships/slide" Target="/ppt/slides/slide14.xml" Id="Re54a3c5d0a39420c" /><Relationship Type="http://schemas.openxmlformats.org/officeDocument/2006/relationships/slide" Target="/ppt/slides/slide15.xml" Id="R04e975e03c914e07" /><Relationship Type="http://schemas.openxmlformats.org/officeDocument/2006/relationships/slide" Target="/ppt/slides/slide16.xml" Id="R22290807e92d444e" /><Relationship Type="http://schemas.openxmlformats.org/officeDocument/2006/relationships/slide" Target="/ppt/slides/slide17.xml" Id="Rd0d3691f272e47f0" /><Relationship Type="http://schemas.openxmlformats.org/officeDocument/2006/relationships/slide" Target="/ppt/slides/slide18.xml" Id="R750e8a4bd3884f8d" /><Relationship Type="http://schemas.openxmlformats.org/officeDocument/2006/relationships/slide" Target="/ppt/slides/slide19.xml" Id="Recc20593b91c4492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b4a25b0762f46d0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ecc0e04c92b4489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e781edff2c2402d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9ff6fccd1bd4d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03fa2291ebc439e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89fb26b09a04f4f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37c66e705994053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c89c5ffd3074494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599da5c12c84910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35ccf8e01094405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bc9de7609284d2d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259d26da8e444790" /><Relationship Type="http://schemas.openxmlformats.org/officeDocument/2006/relationships/slideLayout" Target="/ppt/slideLayouts/slideLayout.xml" Id="Rfb04bb9c198c4ec3" /><Relationship Type="http://schemas.openxmlformats.org/officeDocument/2006/relationships/slideLayout" Target="/ppt/slideLayouts/slideLayout2.xml" Id="Rc1056d2c7c7f49c0" /><Relationship Type="http://schemas.openxmlformats.org/officeDocument/2006/relationships/slideLayout" Target="/ppt/slideLayouts/slideLayout3.xml" Id="R68eaf6cb2d304c8d" /><Relationship Type="http://schemas.openxmlformats.org/officeDocument/2006/relationships/slideLayout" Target="/ppt/slideLayouts/slideLayout4.xml" Id="R671dc26ab8974d73" /><Relationship Type="http://schemas.openxmlformats.org/officeDocument/2006/relationships/slideLayout" Target="/ppt/slideLayouts/slideLayout5.xml" Id="R162fa3f33f614558" /><Relationship Type="http://schemas.openxmlformats.org/officeDocument/2006/relationships/slideLayout" Target="/ppt/slideLayouts/slideLayout6.xml" Id="R268082128afd49a5" /><Relationship Type="http://schemas.openxmlformats.org/officeDocument/2006/relationships/slideLayout" Target="/ppt/slideLayouts/slideLayout7.xml" Id="Rada05c3e550d4990" /><Relationship Type="http://schemas.openxmlformats.org/officeDocument/2006/relationships/slideLayout" Target="/ppt/slideLayouts/slideLayout8.xml" Id="Rd3b01fd531b545be" /><Relationship Type="http://schemas.openxmlformats.org/officeDocument/2006/relationships/slideLayout" Target="/ppt/slideLayouts/slideLayout9.xml" Id="R07873d85ae6844e3" /><Relationship Type="http://schemas.openxmlformats.org/officeDocument/2006/relationships/slideLayout" Target="/ppt/slideLayouts/slideLayouta.xml" Id="R3db25a7f8a484c83" /><Relationship Type="http://schemas.openxmlformats.org/officeDocument/2006/relationships/slideLayout" Target="/ppt/slideLayouts/slideLayoutb.xml" Id="R89e067f6b6bb4553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fb04bb9c198c4ec3"/>
    <p:sldLayoutId id="2147483652" r:id="R671dc26ab8974d73"/>
    <p:sldLayoutId id="2147483653" r:id="R162fa3f33f614558"/>
    <p:sldLayoutId id="2147483654" r:id="R268082128afd49a5"/>
    <p:sldLayoutId id="2147483655" r:id="Rada05c3e550d4990"/>
    <p:sldLayoutId id="2147483656" r:id="Rd3b01fd531b545be"/>
    <p:sldLayoutId id="2147483657" r:id="R07873d85ae6844e3"/>
    <p:sldLayoutId id="2147483658" r:id="R3db25a7f8a484c83"/>
    <p:sldLayoutId id="2147483659" r:id="R89e067f6b6bb4553"/>
    <p:sldLayoutId id="2147483650" r:id="Rc1056d2c7c7f49c0"/>
    <p:sldLayoutId id="2147483651" r:id="R68eaf6cb2d304c8d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610ec87bd164a47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98c61de8e1140f8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a6c6d52836c4c4d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bc10c4f86d44fb7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6dbbcc554d54e9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6702cf404bd44b0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9c1ada9d0c24986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d1ab63328ef49a0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ef394b8ff5c45cd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98a5bcba42f4a90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ef6cf1040094c1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b9044a375504c4d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6d0a81298f4480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42083fa128b412d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f99fc64562f4c2b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f189e299921448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9b8348c23ca4cd9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895691d5e144090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e5fd8014e5047a8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18158021a934d47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a12fc5161bf4961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2b9836d6c0c4a12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9e1f4d18dfe405e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fd5a90d68224494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825d3b3df0641a7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Job again took up his parable, and said,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โยบ​รำลึก​ถึง​ความ​สุข​สบาย​ของ​ตน​ใน​ครั้ง​ก่อนแล้ว​โยบ​ก็​กล่าว​กลอน​ภาษิต​ของ​ท่าน​อีก​ว่า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Yopv aengx borqv jienv gorngv ninh nyei jauv-louc. Ninh gorngv,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โย้บ แอ๋ง เป๊าะ เจี๊ยน ก๊อง นิ่น เญย เจ๊า-โหล่ว. นิ่น ก๊อง,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ໂຢ໊ບ ແອ໋ງ ເປ໊າະ ຈ໊ຽນ ກ໊ອງ ນິ່ນ ເຍີຍ ເຈົ໊າ-ໂຫລ່ວ. ນິ່ນ ກ໊ອງ,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 was a father to the needy.     The cause of him who I didn’t know, I searched out.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ข้า​เป็น​บิดา​ให้​คน​ขัด​สนและ​ข้า​สอบสวน​เรื่อง​ของ​ผู้​ที่​ข้า​ไม่​รู้จัก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dorngx mienh jomc mienh nyei die,  yaac tengx dongh yie maiv hiuv nyei mienh mbenc ninh mbuo nyei sic.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ต๋อง เมี่ยน จ่ม เมี่ยน เญย เตีย,  หย่า เถง ต้ง เยีย ไม้ ฮิ้ว เญย เมี่ยน เบ่น นิ่น บัว เญย สี่.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ຕ໋ອງ ມ່ຽນ ຈົ່ມ ມ່ຽນ ເຍີຍ ເຕຍ,  ຢ່າ ເຖງ ຕົ້ງ ເຢຍ ໄມ້ ຮິ້ວ ເຍີຍ ມ່ຽນ ເບ່ນ ນິ່ນ ບົວ ເຍີຍ ສີ່.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 broke the jaws of the unrighteous,     and plucked the prey out of his teeth.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ข้า​หัก​เขี้ยว​เล็บ​ของ​คน​ที่​ไม่​ชอบธรรมและ​ได้​ดึง​เอา​เหยื่อ​จาก​ฟัน​ของ​เขา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mborqv nauv mienh waaic mienh nyei nyaah ngau,  yaac aapv ninh bungx guangc nyaah ngaatc jienv nyei ga'naaiv.  Yopv Jangx Zuqc Zinh NdaangcMienh Ndongc Haaix Taaih Ninh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เบ๊าะ เน้า เมี่ยน หว่าย เมี่ยน เญย  ญ่า เงา,  หย่า อ๊าบ นิ่น ปู๋ง กวั่ง ญ่า หงาด เจี๊ยน เญย กะน้าย.  โย้บ จั๋ง หฒุ ฒิ่น ด่าง เมี่ยน ด่ง หาย ท่าย นิ่น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ເບ໊າະ ເນົ້າ ມ່ຽນ ຫວ່າຍ ມ່ຽນ ເຍີຍ ຍ່າ ເງົາ,  ຢ່າ ອ໊າບ ນິ່ນ ປູ໋ງ ກວັ່ງ ຍ່າ ຫງາດ ຈ໊ຽນ ເຍີຍ ກະນ້າຍ.  ໂຢ໊ບ ຈັ໋ງ ຕສຸ ຕສິ້ນ ດ່າງ ມ່ຽນ ດົ່ງ ຫາຍ ທ່າຍ ນິ່ນ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Then I said, ‘I shall die in my own house,     I shall number my days as the sand.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แล้ว​ข้า​คิด​ว่า ‘ข้า​จะ​ตาย​ใน​รัง​ของ​ข้าและ​ข้า​จะ​ทวี​วัน​เวลา​ของ​ข้า​อย่าง​ทราย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“Wuov zanc yie hnamv, ‘Yie duqv yiem yie ganh nyei biauvdaic,  aengx jaa yie nyei hnoi-nyieqc ndongc saa-ziou camv.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``วั้ว หฒั่น เยีย ฮนั้ม, `เยีย ตุ๊ เยียม เยีย กั้น เญย เปย๊า ไต่,  แอ๋ง จา เยีย เญย ฮนอย-เหญียะ ด่ง ซา-เฒียว ธั้ม.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“ວົ້ວ ຕສັ່ນ ເຢຍ ຮນ້ຳ, ‘ເຢຍ ຕຸ໊ ຢຽມ ເຢຍ ກັ້ນ ເຍີຍ ເປຢົ໊າ  ໄຕ່,  ແອ໋ງ ຈາ ເຢຍ ເຍີຍ ຮນອຍ-ເຫຍັຍ ດົ່ງ ຊາ-ຕສຽວ ທສ້ຳ.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My root is spread out to the waters.     The dew lies all night on my branch.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ราก​ของ​ข้า​จะ​แผ่​ไป​ถึง​น้ำมี​น้ำค้าง​บน​กิ่ง​ของ​ข้า​ตลอด​คืน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hnangv diuh ndiangx maaih nzungh ndaauv jienv mingh taux wuom,  yaac maaih mbiungc-suiv ziangh muonz yiem yie nyei nquaah.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ฮนั้ง ติ้ว เดี๋ยง ม่าย ฑู่ง ด๊าว เจี๊ยน มี่ง เถา ววม,  หย่า ม่าย บยู่ง-ซุ้ย เฒี่ยง ม์วน เยียม เยีย เญย ฆว่า.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ຮນັ້ງ ຕິ້ວ ດຢັ໋ງ ມ່າຍ ດສູ້ງ ດ໊າວ ຈ໊ຽນ ມີ່ງ ເຖົາ ວວມ,  ຢ່າ ມ່າຍ ບຢູ່ງ-ຊຸ້ຍ ຕສຢັ້ງ ມ໌ວນ ຢຽມ ເຢຍ ເຍີຍ ອກວ້າ.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My glory is fresh in me.     My bow is renewed in my hand.’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ศักดิ์ศรี​ของ​ข้า​สด​ชื่น​อยู่​กับ​ข้าและ​คัน​ธนู​ของ​ข้า​ใหม่​เสมอ​อยู่​ใน​มือ​ข้า’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Mienh zanc-zanc taaih yie,  yie nyei qaqv yaac zanc-zanc henv, maiv tuix.’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เมี่ยน หฒั่นๆ ท่าย เยีย,  เยีย เญย ชะ หย่า หฒั่นๆ เฮ้น, ไม้ ถุย.'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ມ່ຽນ ຕສັ່ນໆ ທ່າຍ ເຢຍ,  ເຢຍ ເຍີຍ ທຈະ ຢ່າ ຕສັ່ນໆ ເຮ້ນ, ໄມ້ ຖຸຍ.’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“Men listened to me, waited,     and kept silence for my counsel.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“คน​ทั้ง​หลาย​ฟัง​ข้า​และ​คอย​อยู่และ​เงียบ​อยู่​ฟัง​คำปรึกษา​ของ​ข้า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“Mienh muangx yie yaac zuov jienv,  sekv nzieqc nyei muangx yie caangh laangh nyei waac.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``เมี่ยน หมวัง เยีย หย่า ฒั้ว เจี๊ยน,  เซ้ก เหฑียะ เญย หมวัง เยีย ธ่าง ล่าง เญย หว่า.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“ມ່ຽນ ໝວັງ ເຢຍ ຢ່າ ຕສົ໊ວ ຈ໊ຽນ,  ເຊກ ເດສັຍ ເຍີຍ ໝວັງ ເຢຍ ທສ່າງ ລ່າງ ເຍີຍ ຫວ່າ.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29:22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After my words they didn’t speak again.     My speech fell on them.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หลังจาก​ที่​ข้า​พูด​แล้ว เขา​ก็​ไม่​พูด​อีก​เลยและ​คำ​ของ​ข้า​ก็​กลั่น​ลง​มา​เหนือ​เขา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gorngv liuz ninh mbuo maiv ko lo,  yie nyei waac hnangv mbiungc-suivnor, ndiepv ninh mbuo.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ก๊อง ลิ์ว นิ่น บัว ไม้ โค โล,  เยีย เญย หว่า ฮนั้ง บยู่ง-ซุ้ย นอ, เดี๊ยบ นิ่น บัว.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ກ໊ອງ ລິ໌ວ ນິ່ນ ບົວ ໄມ້ ໂຄ ໂລ,  ເຢຍ ເຍີຍ ຫວ່າ ຮນັ້ງ ບຢູ່ງ-ຊຸ້ຍ  ນໍ, ດ໊ຽບ ນິ່ນ ບົວ.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29:23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They waited for me as for the rain.     Their mouths drank as with the spring rain.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เขา​คอย​ข้า​เหมือน​คอย​ฝนเขา​อ้า​ปาก​ของ​เขา​เหมือน​อย่าง​รอ​รับ​น้ำฝน​ชุก​ปลาย​ฤดู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zuov yie hnangv zuov mbiungc,  yaac morngx nqoi nzuih hnangv zuov cun-gen mbiungc.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ฒั้ว เยีย ฮนั้ง ฒั้ว บยู่ง,  หย่า หมอง ฆอย ฑุ่ย ฮนั้ง ฒั้ว ธุน-เกน บยู่ง.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ຕສົ໊ວ ເຢຍ ຮນັ້ງ ຕສົ໊ວ ບຢູ່ງ,  ຢ່າ ໝອງ ອກອຍ ດສຸ້ຍ ຮນັ້ງ ຕສົ໊ວ ທສຸນ-ເກນ ບຢູ່ງ.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29:24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 smiled on them when they had no confidence.     They didn’t reject the light of my face.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ข้า​ยิ้ม​แย้ม​ต่อ​เขา​เมื่อ​เขา​ท้อถอยและ​ใบหน้า​ยิ้ม​แย้ม​ของ​ข้า เขา​มิได้​ทำ​ให้​หม่นหมอง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hnyouv mau nyei ziangh hoc, yie zoux hmien njang nyei jatv.  Ninh mbuo buatc yie nyei hmien njang, jatv, ziouc tengx ninh mbuo maiv nzauh.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เฮญี้ยว เมา เญย เฒี่ยง โห่, เยีย โหฒว เฮมียน ฌัง เญย จั๊ด.  นิ่น บัว ปวัด เยีย เญย เฮมียน ฌัง, จั๊ด, ฯฒฯ เถง นิ่น บัว ไม้ เฑ่า.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ໂຮຍ້ວ ເມົາ ເຍີຍ ຕສຢັ້ງ ໂຫ່, ເຢຍ ໂຕສ໋ວ ຮມຽນ ອຈັງ ເຍີຍ ຈັ໊ດ.  ນິ່ນ ບົວ ປວັດ ເຢຍ ເຍີຍ ຮມຽນ ອຈັງ, ຈັ໊ດ, ຕສ່ຽວ ເຖງ ນິ່ນ ບົວ ໄມ້ ເດສົ້າ.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29:25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 chose out their way, and sat as chief.     I lived as a king in the army,     as one who comforts the mourners.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ข้า​เลือก​ทาง​ให้​เขา และ​นั่ง​เป็น​หัวหน้าและ​อยู่​อย่าง​กษัตริย์​ท่ามกลาง​กอง​ทหารอย่าง​ผู้​ที่​ปลอบโยน​คน​ที่​คร่ำ​ครวญ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zouxninh mbuo nyei bieiv zeiv, yaac ginv jauv bun ninh mbuo yangh.  Yie hnangv hungh diex yiem ninh nyei jun-baeng guanh mbu'ndongx,  yaac hnangv dauh orn hnyouv nyei mienh orn nzauh nyiemv nyei mienh nyei hnyouv.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โหฒว นิ่น บัว เญย เปย๊ย เฒ้ย, หย่า กิ๊น เจ๊า ปุน นิ่น บัว ยั่ง.  เยีย ฮนั้ง ฮู่ง เตี๋ย เยียม นิ่น เญย จุน-แปง กวั้น บุด๋ง,  หย่า ฮนั้ง เต้า ออน เฮญี้ยว เญย เมี่ยน ออน เฑ่า เญี้ยม เญย เมี่ยน เญย เฮญี้ยว.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ໂຕສ໋ວ  ນິ່ນ ບົວ ເຍີຍ ເປຢີ໊ຍ ເຕສີ໊ຍ, ຢ່າ ກິ໊ນ ເຈົ໊າ ປຸນ ນິ່ນ ບົວ ຢັ້ງ.  ເຢຍ ຮນັ້ງ ຮູ່ງ ເຕ໋ຍ ຢຽມ ນິ່ນ ເຍີຍ ຈຸນ-ແປງ ກວັ້ນ ບຸດົ໋ງ,  ຢ່າ ຮນັ້ງ ເຕົ້າ ອອນ ໂຮຍ້ວ ເຍີຍ ມ່ຽນ ອອນ ເດສົ້າ ຍ້ຽມ ເຍີຍ ມ່ຽນ ເຍີຍ ໂຮຍ້ວ.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“Oh that I were as in the months of old,     as in the days when God watched over me;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“โอ ข้า​อยากจะ​อยู่​อย่าง​แต่​เก่า​ก่อนอย่าง​ใน​สมัย​เมื่อ​พระ​เจ้า​ทรง​พิทักษ์​ข้า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“O feix duqv yie nyei maengc haih nzuonx daaih hnangv zinh ndaangc nyei hlaax-nyieqc,  hnangv Tin-Hungh goux jienv yie wuov deix hnoi.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``โอ เฝย ตุ๊ เยีย เญย แหม่ง ไฮ่ หฑวน ต้าย ฮนั้ง ฒิ่น ด่าง เญย หฮลา-เหญียะ,  ฮนั้ง ทิน-ฮู่ง โก๋ว เจี๊ยน เยีย วั้ว เต๋ย ฮนอย.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“ໂອ ເຝີຍ ຕຸ໊ ເຢຍ ເຍີຍ ແໝ່ງ ໄຮ່ ດສ໋ວນ ຕ້າຍ ຮນັ້ງ ຕສິ້ນ ດ່າງ ເຍີຍ ຫຮລາ-ເຫຍັຍ,  ຮນັ້ງ ທິນ-ຮູ່ງ ໂກ໋ວ ຈ໊ຽນ ເຢຍ ວົ້ວ ເຕີ໋ຍ ຮນອຍ.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when his lamp shone on my head,     and by his light I walked through darkness,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มื่อ​ประทีป​ของ​พระ​องค์​ส่อง​เหนือ​ศีรษะ​ข้าและ​ข้า​เดิน​ฝ่า​ความ​มืด​ไป​ด้วย​ความ​สว่าง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Wuov zanc ninh nyei dang ziux jienv yie nyei m'nqorngv gu'nguaaic,  ninh nyei njang ziux yie yangh hmuangx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วั้ว หฒั่น นิ่น เญย ตัง หฒิว เจี๊ยน เยีย เญย มฆ้อง กู้ หงว่าย,  นิ่น เญย ฌัง หฒิว เยีย ยั่ง หฮมวัง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ວົ້ວ ຕສັ່ນ ນິ່ນ ເຍີຍ ຕັງ ຕສິ໋ວ ຈ໊ຽນ ເຢຍ ເຍີຍ ມອກ໊ອງ ກູ້ ຫງວ່າຍ,  ນິ່ນ ເຍີຍ ອຈັງ ຕສິ໋ວ ເຢຍ ຢັ້ງ ຫຮມວັງ ເຍີຍ ຕ໋ອງ.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as I was in the ripeness of my days,     when the friendship of God was in my tent,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อย่าง​ข้า​เมื่อ​ครั้ง​ยัง​หนุ่ม​แน่น​อยู่เมื่อ​พระ​เจ้า​ทรง​ปกป้อง​เต็นท์​ของ​ข้า​ไว้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Wuov zanc yie lunx, henv nyei ziangh hoc,  Tin-Hungh zoux yie nyei doic yaac beu jienv yie nyei ndopv-liuh.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วั้ว หฒั่น เยีย หลุน, เฮ้น เญย เฒี่ยง โห่,  ทิน-ฮู่ง โหฒว เยีย เญย ต่อย หย่า เปว เจี๊ยน เยีย เญย ด๊บ-ลิ่ว.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ວົ້ວ ຕສັ່ນ ເຢຍ ຫລຸນ, ເຮ້ນ ເຍີຍ ຕສຢັ້ງ ໂຫ່,  ທິນ-ຮູ່ງ ໂຕສ໋ວ ເຢຍ ເຍີຍ ຕ່ອຍ ຢ່າ ເປວ ຈ໊ຽນ ເຢຍ ເຍີຍ ດົ໊ບ-ລິ່ວ.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when the Almighty was yet with me,     and my children were around me,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เมื่อ​องค์​ผู้​ทรง​มหิทธิ​ฤทธิ์​ยัง​อยู่​กับ​ข้าและ​ลูกหลาน​ห้อม​ล้อม​ข้า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Nernh Jiex Wuov Dauh corc caux yie yiem,  yie nyei naamh nyouz yaac weih gormx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เน่น เจี๋ย วั้ว เต้า หธ่อ เหธา เยีย เยียม,  เยีย เญย น่าม โญ์ว หย่า เว่ย ก๋อม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ເນິ່ນ ເຈ໋ຍ ວົ້ວ ເຕົ້າ ຖສໍ່ ເຖສົາ ເຢຍ ຢຽມ,  ເຢຍ ເຍີຍ ນ່າມ ໂຍ໌ວ ຢ່າ ເວີ່ຍ ກ໋ອມ ເຢຍ.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when my steps were washed with butter,     and the rock poured out streams of oil for me,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เมื่อ​เขา​ล้าง​ย่างเท้า​ของ​ข้า​ด้วย​นม​ข้นและ​ก้อน​หิน​เท​ธาร​น้ำ​มัน​ออก​ให้​ข้า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yangh nyei jauv zungv maaih ngongh nyorx nzaaux zaux,  la'bieiv yaac weic yie liouc cuotv ga'lanv youh hnangv ndoqv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ยั่ง เญย เจ๊า ฒู้ง ม่าย ง่ง หญอ หฑาว เหฒา,  หละเปย๊ย หย่า เหว่ย เยีย เหลี่ยว ธ้วด กะลั้น โย่ว ฮนั้ง โด๊ะ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ຢັ້ງ ເຍີຍ ເຈົ໊າ ຕສູ໊ງ ມ່າຍ ງົ່ງ ຫຍໍ ດສ໋າວ ເຕສົ໋າ,  ຫລະເປຢີ໊ຍ ຢ່າ ເຫວີ່ຍ ເຢຍ ຫລ່ຽວ ທສວດ ກະລັ້ນ ໂຢ້ວ ຮນັ້ງ ໂດ໊ະ ນໍ.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when I went forth to the city gate,     when I prepared my seat in the street.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เมื่อ​ข้า​ออกมา​ยัง​ประตู​เมือง​เมื่อ​ข้า​เตรียม​ที่​นั่ง​ของ​ข้าณ ลาน​เมือง​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“Yie cuotv taux zingh gaengh nyei ziangh hoc,  yiem domh zuangx zaamc zueiz jienv yie nyei weic,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``เยีย ธ้วด เถา ฒี่ง แก้ง เญย เฒี่ยง โห่,  เยียม ต้ม หฒวัง หฒ่าม เฒว์ย เจี๊ยน เยีย เญย เหว่ย,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“ເຢຍ ທສວດ ເຖົາ ຕສີ້ງ ແກ້ງ ເຍີຍ ຕສຢັ້ງ ໂຫ່,  ຢຽມ ຕົ້ມ ຕສວັ໋ງ ຕສ່າມ ເຕສວີ໌ຍ ຈ໊ຽນ ເຢຍ ເຍີຍ ເຫວີ່ຍ,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young men saw me and hid themselves.     The aged rose up and stood.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คน​หนุ่มๆ เห็น​ข้า​แล้ว​ก็​หลีก​ไปคน​สูงอายุ​ลุก​ขึ้น​ยืน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mienh lunx mienh buatc yie ziouc simv nqoi,  mienh gox mienh souv jiez daaih.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เมี่ยน หลุน เมี่ยน ปวัด เยีย ฯฒฯ ซิ้ม ฆอย,  เมี่ยน โก๋ เมี่ยน โซ้ว เจี์ย ต้าย.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ມ່ຽນ ຫລຸນ ມ່ຽນ ປວັດ ເຢຍ ຕສ່ຽວ ຊິ້ມ ອກອຍ,  ມ່ຽນ ໂກ໋ ມ່ຽນ ໂຊ້ວ ເຈ໌ຍ ຕ້າຍ.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princes refrained from talking,     and laid their hand on their mouth.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เจ้านาย​หยุด​พูดเอา​มือ​ปิด​ปาก​ของ​ตน​ไว้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Baeqc fingx nyei bieiv zeiv maiv ko lo,  longc buoz buang jienv ganh nyei nzuih.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แปะ ฝีง เญย เปย๊ย เฒ้ย ไม้ โค โล,  หล่ง ปั์ว ปวัง เจี๊ยน กั้น เญย ฑุ่ย.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ແປະ ຝີງ ເຍີຍ ເປຢີ໊ຍ ເຕສີ໊ຍ ໄມ້ ໂຄ ໂລ,  ຫລົ່ງ ປົ໌ວ ປວັງ ຈ໊ຽນ ກັ້ນ ເຍີຍ ດສຸ້ຍ.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voice of the nobles was hushed,     and their tongue stuck to the roof of their mouth.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เสียง​ของ​ขุน​นาง​ก็​สงบ​ลงและ​ลิ้น​ของ​เขา​ก็​เกาะติด​เพดาน​ปาก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Maaih mengh dauh nyei mienh yaac sekv nzieqc nyei,  ninh mbuo nqapc jienv nzuih, maiv ko lo. Yopv Jangx Zuqc Ninh Baengh Fim Nyei Zoux Bun Zuqc Zeix Nyei Mienh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ม่าย เม่ง เต้า เญย เมี่ยน หย่า เซ้ก เหฑียะ เญย,  นิ่น บัว หฆับ เจี๊ยน ฑุ่ย, ไม้ โค โล. โย้บ จั๋ง หฒุ นิ่น แป้ง ฟิม เญย โหฒว ปุน หฒุ เหฒย เญย เมี่ยน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ມ່າຍ ເມ່ງ ເຕົ້າ ເຍີຍ ມ່ຽນ ຢ່າ ເຊກ ເດສັຍ ເຍີຍ,  ນິ່ນ ບົວ ອກັບ ຈ໊ຽນ ດສຸ້ຍ, ໄມ້ ໂຄ ໂລ.  ໂຢ໊ບ ຈັ໋ງ ຕສຸ ນິ່ນ ແປ້ງ ຟິມ ເຍີຍ ໂຕສ໋ວ  ປຸນ ຕສຸ ເຕສີ໋ຍ ເຍີຍ ມ່ຽນ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For when the ear heard me, then it blessed me;     and when the eye saw me, it commended me: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เมื่อ​หู​ได้​ยิน​แล้ว ต่าง​ก็​ว่า​ข้า​เป็น​สุขและ​เมื่อ​ตา​ดู ​ก็​ยก​ย่อง​ข้า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“Da'faanh m'normh haiz nyei mienh, ninh mbuo gorngv yie maaih orn-lorqc,  m'zing buatc wuov deix yaac taaih yie,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``ตะฟ่าน มน่อม ไฮ์ เญย เมี่ยน, นิ่น บัว ก๊อง เยีย ม่าย ออน-เหลาะ,  มฒีง ปวัด วั้ว เต๋ย หย่า ท่าย เยีย,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“ຕະຟ່ານ ມນ່ອມ ໄຮ໌ ເຍີຍ ມ່ຽນ, ນິ່ນ ບົວ ກ໊ອງ ເຢຍ ມ່າຍ ອອນ-ເຫລາະ,  ມຕສີງ ປວັດ ວົ້ວ ເຕີ໋ຍ ຢ່າ ທ່າຍ ເຢຍ,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Because I delivered the poor who cried,     and the fatherless also, who had none to help him,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เพราะ​ว่า​ข้า​ช่วย​คน​ยากจน​ที่​ร้อง​ให้​ช่วยและ​เด็ก​กำพร้า​ที่​ไม่​มี​ใคร​อุปถัมภ์​เขา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zuqc yie tengx heuc jienv tov nyei mienh jomc mienh  caux maiv maaih mienh tengx nyei guh hanh fu'jueiv.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หฒุ เยีย เถง เห่ว เจี๊ยน โท้ เญย เมี่ยน จ่ม เมี่ยน  เหธา ไม้ ม่าย เมี่ยน เถง เญย กู้ ฮั่น ฝุเจว๊ย.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ຕສຸ ເຢຍ ເຖງ ເຫ່ວ ຈ໊ຽນ ໂທ້ ເຍີຍ ມ່ຽນ ຈົ່ມ ມ່ຽນ  ເຖສົາ ໄມ້ ມ່າຍ ມ່ຽນ ເຖງ ເຍີຍ ກູ້ ຮັ່ນ ຝຸຈ໊ວຍ.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blessing of him who was ready to perish came on me,     and I caused the widow’s heart to sing for joy.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พร​ของ​คน​ที่​จวน​พินาศ​ก็​มาถึง​ข้าและ​ข้า​เป็น​เหตุ​ให้​จิตใจ​ของ​หญิง​ม่าย​ร้อง​เพลง​ด้วย​ความ​ชื่น​บ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Aav lamh zuqc mietc nyei mienh buang waac bun yie,  yie yaac bun auv-guaav nyei hnyouv duqv njien-youh nyei baaux nzung.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อ๊า ลั่ม หฒุ เหมียด เญย เมี่ยน ปวัง หว่า ปุน เยีย,  เยีย หย่า ปุน เอ๊า-กว๊า เญย เฮญี้ยว ตุ๊ เฌียน-โย่ว เญย ป๋าว ฑูง.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ອ໊າ ລ່ຳ ຕສຸ ໝຽດ ເຍີຍ ມ່ຽນ ປວັງ ຫວ່າ ປຸນ ເຢຍ,  ເຢຍ ຢ່າ ປຸນ ເອົ໊າ-ກວ໊າ ເຍີຍ ໂຮຍ້ວ ຕຸ໊ ອຈຽນ-ໂຢ້ວ ເຍີຍ ປ໋າວ ດສູງ.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 put on righteousness, and it clothed me.     My justice was as a robe and a diadem.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ข้า​สวม​ความ​ชอบธรรม และ​มัน​ก็​ห่อหุ้ม​ข้า​ไว้ความ​ยุติธรรม​ของ​ข้า​เหมือน​เสื้อ​คลุม​และ​ผ้า​โพก​ศีรษะ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longc zoux horpc nyei jauv dorngx lui zuqv,  yie zoux baengh fim nyei sic dorngx domh lui-ndaauv caux m'nqorngv-beu.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หล่ง โหฒว หอบ เญย เจ๊า ต๋อง ลุย ฒุ,  เยีย โหฒว แป้ง ฟิม เญย สี่ ต๋อง ต้ม ลุย-ด๊าว เหธา มฆ้อง-เปว.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ຫລົ່ງ ໂຕສ໋ວ ຫອບ ເຍີຍ ເຈົ໊າ ຕ໋ອງ ລຸຍ ຕສຸ໊,  ເຢຍ ໂຕສ໋ວ ແປ້ງ ຟິມ ເຍີຍ ສີ່ ຕ໋ອງ ຕົ້ມ ລຸຍ-ດ໊າວ ເຖສົາ ມອກ໊ອງ-ເປວ.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29:15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 was eyes to the blind,     and feet to the lame.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ข้า​เป็น​นัยน์ตา​ให้​คน​ตา​บอดและ​เป็น​เท้า​ให้​คน​ง่อย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zoux m'zing maengh mienh nyei m'zing,  yaac zoux zaux mbai mienh nyei zaux.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โหฒว มฒีง แม่ง เมี่ยน เญย มฒีง,  หย่า โหฒว เหฒา ไบ เมี่ยน เญย เหฒา.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ໂຕສ໋ວ ມຕສີງ ແມ່ງ ມ່ຽນ ເຍີຍ ມຕສີງ,  ຢ່າ ໂຕສ໋ວ ເຕສົ໋າ ໄບ ມ່ຽນ ເຍີຍ ເຕສົ໋າ.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2022-02-28T15:39:49Z</dcterms:created>
  <dcterms:modified xsi:type="dcterms:W3CDTF">2022-02-28T15:39:49Z</dcterms:modified>
</cp:coreProperties>
</file>