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0" d="100"/>
          <a:sy n="70" d="100"/>
        </p:scale>
        <p:origin x="-1212"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a:t>2/28/2022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50" r:id="rId10"/>
    <p:sldLayoutId id="21474836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After this Job opened his mouth, and cursed the day of his birth.</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โย​บโอด​ครวญ​ด้วย​เรื่อง​กำเนิด​ของ​ตนต่อมา​โยบ​อ้า​ปาก​ของ​ท่าน​แช่ง​วัน​กำเนิด​ของ​ท่าน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Nqa'haav Yopv nqoi nzuih zioux ninh nyei cuotv seix hnoi.</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ฆะฮ้า โย้บ ฆอย ฑุ่ย เหฒียว นิ่น เญย ธ้วด เสย ฮนอย.</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ອກະຮ້າ ໂຢ໊ບ ອກອຍ ດສຸ້ຍ ຕສ໋ຽວ ນິ່ນ ເຍີຍ ທສວດ ເສີຍ ຮນອຍ. </a:t>
            </a:r>
          </a:p>
        </p:txBody>
      </p:sp>
    </p:spTree>
  </p:cSld>
  <p:clrMapOvr>
    <a:masterClrMapping/>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because it didn’t shut up the doors of my mother’s womb,     nor did it hide trouble from my eyes.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เพราะ​ว่า​มัน​มิได้​ปิด​ประตู​แห่ง​ครรภ์​มารดา​ของ​ข้าหรือ​ซ่อน​ความ​ยาก​ลำบาก​จาก​ตา​ของ​ข้า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weic zuqc wuov muonz bun yie cuotv seix, bun yie zuqc ziex nyungc kouv naanc hoic.  Yopv Ngopv Yiem Seix ZaangcNinh Kouv Jiex Jaax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เหว่ย หฒุ วั้ว ม์วน ปุน เยีย ธ้วด เสย, ปุน เยีย หฒุ เหฒีย หญู่ง โค้ว หน่าน ห่อย.  โย้บ งบ เยียม เสย หฒั่ง นิ่น โค้ว เจี๋ย จ๋า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ເຫວີ່ຍ ຕສຸ ວົ້ວ ມ໌ວນ ປຸນ ເຢຍ ທສວດ ເສີຍ,  ປຸນ ເຢຍ ຕສຸ ເຕສ໋ຍ ຫຍູ່ງ ໂຄ້ວ ໜ່ານ ຫ່ອຍ.  ໂຢ໊ບ ງົບ ຢຽມ ເສີຍ ຕສັ່ງ  ນິ່ນ ໂຄ້ວ ເຈ໋ຍ ຈ໋າ </a:t>
            </a:r>
          </a:p>
        </p:txBody>
      </p:sp>
    </p:spTree>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“Why didn’t I die from the womb?     Why didn’t I give up the spirit when my mother bore me?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“ทำไม​ข้า​ไม่​ตาย​เสีย​แต่​กำเนิด ทำไม​ข้า​ไม่​ขาด​ใจ​เสียเมื่อ​ข้า​ออกมา​จาก​ครรภ์​แล้ว​ก็​สิ้น​ไป</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cuotv seix wuov zanc, yie weic haaix diuc maiv daic?  Yie cuotv maa nyei ga'sie, weic haaix diuc maiv dangx qiex?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ธ้วด เสย วั้ว หฒั่น, เยีย เหว่ย หาย ติ่ว ไม้ ไต่?  เยีย ธ้วด มา เญย กะเซีย, เหว่ย หาย ติ่ว ไม้ ตั๋ง เฉีย?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ທສວດ ເສີຍ ວົ້ວ ຕສັ່ນ, ເຢຍ ເຫວີ່ຍ ຫາຍ ຕິ່ວ ໄມ້ ໄຕ່?  ເຢຍ ທສວດ ມາ ເຍີຍ ກະເຊຍ, ເຫວີ່ຍ ຫາຍ ຕິ່ວ ໄມ້ ຕັ໋ງ ເຖຈຍ? </a:t>
            </a:r>
          </a:p>
        </p:txBody>
      </p:sp>
    </p:spTree>
  </p:cSld>
  <p:clrMapOvr>
    <a:masterClrMapping/>
  </p:clrMapOvr>
  <p:transition>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Why did the knees receive me?     Or why the breast, that I should nurse?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ทำไม​หัว​เข่า​จึง​รับ​ข้า​ไว้หรือ​ทำไม​หัวนม​มี​ให้​ข้า​ดูด</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Weic haaix diuc maaih cingh mborqc zipv yie?  Fai maa bun ninh nyei nyorx yie hopv?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เหว่ย หาย ติ่ว ม่าย ธี่ง เบาะ ฒิบ เยีย?  ไฟ มา ปุน นิ่น เญย หญอ เยีย ฮบ?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ເຫວີ່ຍ ຫາຍ ຕິ່ວ ມ່າຍ ທສີ່ງ ເບາະ ຕສິ໊ບ ເຢຍ?  ໄຟ ມາ ປຸນ ນິ່ນ ເຍີຍ ຫຍໍ ເຢຍ ຮົບ? </a:t>
            </a:r>
          </a:p>
        </p:txBody>
      </p:sp>
    </p:spTree>
  </p:cSld>
  <p:clrMapOvr>
    <a:masterClrMapping/>
  </p:clrMapOvr>
  <p:transition>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For now should I have lain down and been quiet.     I should have slept, then I would have been at rest,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ถ้า​หา​ไม่​แล้ว ข้า​จะ​นอน​เงียบ​สงบ​อยู่ข้า​จะ​หลับ แล้ว​ข้า​จะ​ได้​หยุด​พัก​อยู่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Maiv hnangv naaic yie duqv bueix njiec sekv zieqc.  Yie daicziouc duqv hitv kuonx,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ไม้ ฮนั้ง หน่าย เยีย ตุ๊ เปว๋ย เหฌี่ย เซ้ก เหฒียะ.  เยีย ไต่ ฯฒฯ ตุ๊ ฮิด ขวน,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ໄມ້ ຮນັ້ງ ໜ່າຍ ເຢຍ ຕຸ໊ ເປວີ໋ຍ ເອຈ່ຍ ເຊກ ເຕສັຍ.  ເຢຍ ໄຕ່  ຕສ່ຽວ ຕຸ໊ ຮິດ ຂວນ, </a:t>
            </a: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with kings and counselors of the earth,     who built up waste places for themselves;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กับ​บรรดา​พระ​ราชา​และ​ที่​ปรึกษา​ของ​แผ่นดิน​โลกผู้​ได้​สร้าง​ที่​ปรักหักพัง​ขึ้น​ใหม่​สำหรับ​ตัวเอ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caux lungh ndiev nyei hungh diex caux caangh laangh nyei mienh yiem,  dongh weic ganh ceix jiez ih zanc mbaang waaic nyei dorngx,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เหธา ลู่ง เดี๊ย เญย ฮู่ง เตี๋ย เหธา ธ่าง ล่าง เญย เมี่ยน เยียม,  ต้ง เหว่ย กั้น เหธย เจี์ย อี้ หฒั่น บาง หว่าย เญย ต๋อง,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ເຖສົາ ລູ່ງ ເດ໊ຍ ເຍີຍ ຮູ່ງ ເຕ໋ຍ ເຖສົາ ທສ່າງ ລ່າງ ເຍີຍ ມ່ຽນ ຢຽມ,  ຕົ້ງ ເຫວີ່ຍ ກັ້ນ ເຖສີຍ ເຈ໌ຍ ອີ້ ຕສັ່ນ ບາງ ຫວ່າຍ ເຍີຍ ຕ໋ອງ, </a:t>
            </a:r>
          </a:p>
        </p:txBody>
      </p:sp>
    </p:spTree>
  </p:cSld>
  <p:clrMapOvr>
    <a:masterClrMapping/>
  </p:clrMapOvr>
  <p:transition>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or with princes who had gold,     who filled their houses with silver: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หรือ​กับ​เจ้านาย​ผู้​มี​ทองคำผู้​บรรจุ​เงิน​ไว้​เต็ม​บ้าน​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fai caux zoux hlo nyei mienh yiem,  dongh bun ninh mbuo nyei biauv maaih jiem nyaanh buangv.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ไฟ เหธา โหฒว โฮล เญย เมี่ยน เยียม,  ต้ง ปุน นิ่น บัว เญย เปย๊า ม่าย เจียม ญ่าน ปวั๊ง.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ໄຟ ເຖສົາ ໂຕສ໋ວ ໂຮລ ເຍີຍ ມ່ຽນ ຢຽມ,  ຕົ້ງ ປຸນ ນິ່ນ ບົວ ເຍີຍ ເປຢົ໊າ ມ່າຍ ຈຽມ ຍ່ານ ປວັ໊ງ. </a:t>
            </a:r>
          </a:p>
        </p:txBody>
      </p:sp>
    </p:spTree>
  </p:cSld>
  <p:clrMapOvr>
    <a:masterClrMapping/>
  </p:clrMapOvr>
  <p:transition>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or as a hidden untimely birth I had not been,     as infants who never saw light.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หรือ​ทำไม​ข้า​ไม่​เป็น​อย่าง​ลูก​ที่​แท้ง ซึ่ง​ซ่อน​ไว้อย่าง​ทารก​ซึ่ง​ไม่​เคย​เห็น​แสง​สว่าง</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Fai yie weic haaix diuc maiv hnangv mbaang waaic nyei gu'nguaaz biopv jienv,  se hnangv maiv buatc jiex njang nyei gu'nguaaz.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ไฟ เยีย เหว่ย หาย ติ่ว ไม้ ฮนั้ง บาง หว่าย เญย กู้งว์า ปย๊บ เจี๊ยน,  เซ ฮนั้ง ไม้ ปวัด เจี๋ย ฌัง เญย กู้งว์า.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ໄຟ ເຢຍ ເຫວີ່ຍ ຫາຍ ຕິ່ວ ໄມ້ ຮນັ້ງ ບາງ ຫວ່າຍ ເຍີຍ ກູ້ ງວ໌າ ປຢົ໊ບ ຈ໊ຽນ,  ເຊ ຮນັ້ງ ໄມ້ ປວັດ ເຈ໋ຍ ອຈັງ ເຍີຍ ກູ້ ງວ໌າ. </a:t>
            </a:r>
          </a:p>
        </p:txBody>
      </p:sp>
    </p:spTree>
  </p:cSld>
  <p:clrMapOvr>
    <a:masterClrMapping/>
  </p:clrMapOvr>
  <p:transition>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There the wicked cease from troubling.     There the weary are at rest.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ที่​นั่น​คน​ชั่ว​ร้าย​หยุด​ดิ้น​รนและ​ที่​นั่น​ผู้​ที่​เหนื่อย​อ่อน​ได้​หยุด​พัก</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Yiem naaic orqv mienh dingh njiec, maiv zoux orqv,  kouv nyei mienh duqv hitv kuonx.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เยียม หน่าย เอ๊าะ เมี่ยน ตี้ง เหฌี่ย, ไม้ โหฒว เอ๊าะ,  โค้ว เญย เมี่ยน ตุ๊ ฮิด ขวน.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ຢຽມ ໜ່າຍ ເອ໊າະ ມ່ຽນ ຕີ້ງ ເອຈ່ຍ, ໄມ້ ໂຕສ໋ວ ເອ໊າະ,  ໂຄ້ວ ເຍີຍ ມ່ຽນ ຕຸ໊ ຮິດ ຂວນ. </a:t>
            </a:r>
          </a:p>
        </p:txBody>
      </p:sp>
    </p:spTree>
  </p:cSld>
  <p:clrMapOvr>
    <a:masterClrMapping/>
  </p:clrMapOvr>
  <p:transition>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There the prisoners are at ease together.     They don’t hear the voice of the taskmaster.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ที่​นั่น​ผู้​ถูก​จำ​จอง​ก็​สบาย​ด้วย​กันเขา​ทั้ง​หลาย​ไม่ได้​ยิน​เสียง​ของ​นาย​งาน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Yiem wuov zuqc wuonx nyei mienh duqv lomh nzoih henh,  muangx maiv haiz aapv ninh mbuo zoux gong wuov deix nyei qiex mbui.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เยียม วั้ว หฒุ หววน เญย เมี่ยน ตุ๊ ล่ม ฑ่อย เฮ่น,  หมวัง ไม้ ไฮ์ อ๊าบ นิ่น บัว โหฒว กง วั้ว เต๋ย เญย เฉีย บุย.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ຢຽມ ວົ້ວ ຕສຸ ຫວວນ ເຍີຍ ມ່ຽນ ຕຸ໊ ລົ່ມ ດສ້ອຍ ເຮ່ນ,  ໝວັງ ໄມ້ ໄຮ໌ ອ໊າບ ນິ່ນ ບົວ ໂຕສ໋ວ ກົງ ວົ້ວ ເຕີ໋ຍ ເຍີຍ ເຖຈຍ ບຸຍ. </a:t>
            </a:r>
          </a:p>
        </p:txBody>
      </p:sp>
    </p:spTree>
  </p:cSld>
  <p:clrMapOvr>
    <a:masterClrMapping/>
  </p:clrMapOvr>
  <p:transition>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3:19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The small and the great are there.     The servant is free from his master.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ผู้น้อย​และ​ผู้ใหญ่​ก็​อยู่​ที่​นั่นและ​ทาส​ก็​เป็น​อิสระ​พ้น​จาก​นาย​ของ​เขา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Hlo-hlo faix-faix nyei mienh yiem naaic,  zoux nouh nyei mienh biaux ndutv ninh nyei ziouv.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โฮลๆ ไฝๆ เญย เมี่ยน เยียม หน่าย,  โหฒว โน่ว เญย เมี่ยน เปย๋า ดุ๊ด นิ่น เญย เฒี้ยว.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ໂຮລໆ ໄຝໆ ເຍີຍ ມ່ຽນ ຢຽມ ໜ່າຍ,  ໂຕສ໋ວ ໂນ່ວ ເຍີຍ ມ່ຽນ ເປຢົ໋າ ດຸ໊ດ ນິ່ນ ເຍີຍ ຕສ໊ຽວ. </a:t>
            </a:r>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Job answered: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และ​โยบ​ว่า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Yopv gorngv,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โย้บ ก๊อง,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ໂຢ໊ບ ກ໊ອງ, </a:t>
            </a:r>
          </a:p>
        </p:txBody>
      </p:sp>
    </p:spTree>
  </p:cSld>
  <p:clrMapOvr>
    <a:masterClrMapping/>
  </p:clrMapOvr>
  <p:transition>
    <p:cover dir="l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3:20</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“Why is light given to him who is in misery,     life to the bitter in soul,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“ไฉน​หนอ​ผู้​ที่​ทน​ทุกข์​เวทนา​อย่าง​นี้ ยัง​ได้รับ​แสง​สว่างและ​ผู้​ที่​มี​ใจ​ระทม​ทุกข์​ได้รับ​ชีวิต</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“Weic haaix diuc ceix njang bun zuqc siouc kouv nyei mienh?  Weic haaix diuc bun nzauh kouv nyei mienh maaih maengc ziangh?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``เหว่ย หาย ติ่ว เหธย ฌัง ปุน หฒุ เสี่ยว โค้ว เญย เมี่ยน?  เหว่ย หาย ติ่ว ปุน เฑ่า โค้ว เญย เมี่ยน ม่าย แหม่ง เฒี่ยง?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“ເຫວີ່ຍ ຫາຍ ຕິ່ວ ເຖສີຍ ອຈັງ ປຸນ ຕສຸ ສ່ຽວ ໂຄ້ວ ເຍີຍ ມ່ຽນ?  ເຫວີ່ຍ ຫາຍ ຕິ່ວ ປຸນ ເດສົ້າ ໂຄ້ວ ເຍີຍ ມ່ຽນ ມ່າຍ ແໝ່ງ ຕສຢັ້ງ? </a:t>
            </a:r>
          </a:p>
        </p:txBody>
      </p:sp>
    </p:spTree>
  </p:cSld>
  <p:clrMapOvr>
    <a:masterClrMapping/>
  </p:clrMapOvr>
  <p:transition>
    <p:cover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3:21</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Who long for death, but it doesn’t come;     and dig for it more than for hidden treasures,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ผู้​คอย​ความ​ตาย แต่​มัน​ก็​ไม่​มาและ​ขุด​หา​มัน​มากกว่า​หา​ทรัพย์​ที่​ซ่อน​อยู่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mbuo zuov jienv daic, mv baac maiv duqv daic.  Ninh mbuo lorz daic nyei jauv gauh camv lorz bingx jienv nyei zinh zoih.</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บัว ฒั้ว เจี๊ยน ไต่, มป่า ไม้ ตุ๊ ไต่.  นิ่น บัว ล์อ ไต่ เญย เจ๊า เก้า ธั้ม ล์อ ปี๋ง เจี๊ยน เญย ฒิ่น ฒ่อย.</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ບົວ ຕສົ໊ວ ຈ໊ຽນ ໄຕ່,  ມປ່າ ໄມ້ ຕຸ໊ ໄຕ່.  ນິ່ນ ບົວ ລໍ໌ ໄຕ່ ເຍີຍ ເຈົ໊າ ເກົ້າ ທສ້ຳ ລໍ໌ ປີ໋ງ ຈ໊ຽນ ເຍີຍ ຕສິ້ນ ຕສ້ອຍ. </a:t>
            </a:r>
          </a:p>
        </p:txBody>
      </p:sp>
    </p:spTree>
  </p:cSld>
  <p:clrMapOvr>
    <a:masterClrMapping/>
  </p:clrMapOvr>
  <p:transition>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3:22</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who rejoice exceedingly,     and are glad, when they can find the grave?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ผู้​ซึ่ง​เปรม​ปรีดิ์​อย่าง​ยิ่งและ​ยินดี เมื่อ​เขา​พบ​หลุม​ฝัง​ศพ</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Ninh mbuo zuov jienv daic bieqc zouvziouc a'hneiv,  za'gengh! njien-youh taux daauh.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นิ่น บัว ฒั้ว เจี๊ยน ไต่ เปียะ โฒ้ว ฯฒฯ อะเฮน้ย,  หฒะเก้ง! เฌียน-โย่ว เถา ต้าว.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ນິ່ນ ບົວ ຕສົ໊ວ ຈ໊ຽນ ໄຕ່ ເປັຍ ໂຕສ໊ວ  ຕສ່ຽວ ອະເຮນີ້ຍ,  ຕສະເກ້ງ! ອຈຽນ-ໂຢ້ວ ເຖົາ ຕ້າວ. </a:t>
            </a:r>
          </a:p>
        </p:txBody>
      </p:sp>
    </p:spTree>
  </p:cSld>
  <p:clrMapOvr>
    <a:masterClrMapping/>
  </p:clrMapOvr>
  <p:transition>
    <p:cover dir="l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3:23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Why is light given to a man whose way is hidden,     whom God has hedged in?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ไฉน​จึง​ประทาน​ความ​สว่าง​แก่​ผู้​ที่​ทาง​ของ​เขา​ซ่อน​อยู่ผู้​ซึ่ง​พระ​เจ้า​ทรง​ล้อม​รั้ว​กั้น​ไว้</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Tin-Hungh bingx jienv mienh hoz nqaang nyei jauv,  bung-bung weih jienv ninh mbuo.</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ทิน-ฮู่ง ปี๋ง เจี๊ยน เมี่ยน โฮ์ ฆาง เญย เจ๊า,  ปูงๆ เว่ย เจี๊ยน นิ่น บัว.</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ທິນ-ຮູ່ງ ປີ໋ງ ຈ໊ຽນ ມ່ຽນ ໂຮ໌ ອກາງ ເຍີຍ ເຈົ໊າ,  ປູງໆ ເວີ່ຍ ຈ໊ຽນ ນິ່ນ ບົວ. </a:t>
            </a:r>
          </a:p>
        </p:txBody>
      </p:sp>
    </p:spTree>
  </p:cSld>
  <p:clrMapOvr>
    <a:masterClrMapping/>
  </p:clrMapOvr>
  <p:transition>
    <p:cover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3:24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For my sighing comes before I eat.     My groanings are poured out like water.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พราะ​การ​ถอน​หายใจ​ของ​ข้า​มี​มา​ก่อน​อาหาร​ของ​ข้าและ​การ​ครวญ​คราง​ของ​ข้า​ก็​เท​ออกมา​เหนือ​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tauv qiex-ndoqc dorngx nyanc hnaangx,  yie njunh nyei qiex dox cuotv hnangv wuom nor.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เท้า เฉีย-โดะ ต๋อง หญั่น หฮนาง,  เยีย ฌุ่น เญย เฉีย โต๋ ธ้วด ฮนั้ง ววม นอ.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ເທົ້າ ເຖຈຍ-ໂດະ ຕ໋ອງ ຫຍັ່ນ ຫຮນາງ,  ເຢຍ ອຈຸ້ນ ເຍີຍ ເຖຈຍ ໂຕ໋ ທສວດ ຮນັ້ງ ວວມ ນໍ. </a:t>
            </a:r>
          </a:p>
        </p:txBody>
      </p:sp>
    </p:spTree>
  </p:cSld>
  <p:clrMapOvr>
    <a:masterClrMapping/>
  </p:clrMapOvr>
  <p:transition>
    <p:cover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3:25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For the thing which I fear comes on me,     That which I am afraid of comes to me.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เพราะ​สิ่ง​ที่​ข้า​กลัว​ก็​มา​เหนือ​ข้าและ​สิ่ง​ที่​ข้า​ครั่น​คร้าม​ก็​ตก​แก่​ข้า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Weic zuqc yie gamh nziex nyei sic zungv zuqc yie mi'aqv.  Dongh yie gamh nziex jiex nyei sic ndortv zuqc yie.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เหว่ย หฒุ เยีย กั้ม เหฑีย เญย สี่ ฒู้ง หฒุ เยีย หมี่ อ๊ะ.  ต้ง เยีย กั้ม เหฑีย เจี๋ย เญย สี่ ด๊อด หฒุ เยีย.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ເຫວີ່ຍ ຕສຸ ເຢຍ ກ້ຳ ເດສ໋ຍ ເຍີຍ ສີ່ ຕສູ໊ງ ຕສຸ ເຢຍ ໝີ່ ອ໊ະ.  ຕົ້ງ ເຢຍ ກ້ຳ ເດສ໋ຍ ເຈ໋ຍ ເຍີຍ ສີ່ ດ໊ອດ ຕສຸ ເຢຍ. </a:t>
            </a:r>
          </a:p>
        </p:txBody>
      </p:sp>
    </p:spTree>
  </p:cSld>
  <p:clrMapOvr>
    <a:masterClrMapping/>
  </p:clrMapOvr>
  <p:transition>
    <p:cover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3:26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I am not at ease, neither am I quiet, neither have I rest;     but trouble comes.”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ข้า​ไม่​สบาย​ใจ​เลย ทั้ง​ข้า​ก็​ไม่​สงบข้า​ไม่ได้​หยุด​พัก แต่​ความ​ทรมาน​ก็​มา​หา”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Yie maiv maaih baengh orn, yaac maiv duqv sekv.  Yie maiv duqv hitv kuonx, mv baac kouv naanc daaih lorz yie.”</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เยีย ไม้ ม่าย แป้ง ออน, หย่า ไม้ ตุ๊ เซ้ก.  เยีย ไม้ ตุ๊ ฮิด ขวน, มป่า โค้ว หน่าน ต้าย ล์อ เยีย.''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ເຢຍ ໄມ້ ມ່າຍ ແປ້ງ ອອນ, ຢ່າ ໄມ້ ຕຸ໊ ເຊກ.  ເຢຍ ໄມ້ ຕຸ໊ ຮິດ ຂວນ,  ມປ່າ ໂຄ້ວ ໜ່ານ ຕ້າຍ ລໍ໌ ເຢຍ.”</a:t>
            </a: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3:3</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“Let the day perish in which I was born,     the night which said, ‘There is a boy conceived.’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“ขอ​ให้​วัน​ซึ่ง​ข้า​เกิด​นั้น​พินาศทั้ง​คืน​ที่​พูด​ว่า‘ตั้งครรภ์​เด็กชาย​คน​หนึ่ง​แล้ว​’ นั้น​ด้วย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“Tov bun yie cuotv seix nyei hnoi  caux ninh mbuo gorngv, ‘Maaih gu'nguaaz-dorn cuotv seix’ wuov muonz zuqc mietc.</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``โท้ ปุน เยีย ธ้วด เสย เญย ฮนอย  เหธา นิ่น บัว ก๊อง, `ม่าย กู้งว์า-ตอน ธ้วด เสย' วั้ว ม์วน หฒุ เหมียด.</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“ໂທ້ ປຸນ ເຢຍ ທສວດ ເສີຍ ເຍີຍ ຮນອຍ  ເຖສົາ ນິ່ນ ບົວ ກ໊ອງ, ‘ມ່າຍ ກູ້ ງວ໌າ-ຕອນ ທສວດ ເສີຍ’ ວົ້ວ ມ໌ວນ ຕສຸ ໝຽດ. </a:t>
            </a:r>
          </a:p>
        </p:txBody>
      </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3:4</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Let that day be darkness.     Don’t let God from above seek for it,     neither let the light shine on it.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ขอ​ให้​วัน​นั้น​เป็น​ความ​มืดขอ​พระ​เจ้า​จาก​เบื้อง​บน อย่า​แสวงหา​วัน​นั้นหรือ​อย่า​ให้​แสง​สว่าง​ส่อง​ใน​วัน​นั้น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Tov bun wuov hnoi hmuangx mingh.  Tov bun gu'nguaaic nyei Tin-Hungh maiv lorz wuov norm hnoi,  yaac maiv dungx bun njang ziux zuqc.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โท้ ปุน วั้ว ฮนอย หฮมวัง มี่ง.  โท้ ปุน กู้ หงว่าย เญย ทิน-ฮู่ง ไม้ ล์อ วั้ว นอม ฮนอย,  หย่า ไม้ ตู๋ง ปุน ฌัง หฒิว หฒุ.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ໂທ້ ປຸນ ວົ້ວ ຮນອຍ ຫຮມວັງ ມີ່ງ.  ໂທ້ ປຸນ ກູ້ ຫງວ່າຍ ເຍີຍ ທິນ-ຮູ່ງ ໄມ້ ລໍ໌ ວົ້ວ ນອມ ຮນອຍ,  ຢ່າ ໄມ້ ຕູ໋ງ ປຸນ ອຈັງ ຕສິ໋ວ ຕສຸ. </a:t>
            </a: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3:5</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Let darkness and the shadow of death claim it for their own.     Let a cloud dwell on it.     Let all that makes black the day terrify it.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อ​ความ​มืด​ทึบ​ยึด​เอา​วัน​นั้น​ไว้ขอ​ให้​เมฆ​คลุม​มัน​ไว้ขอ​ให้​สิ่ง​ที่​ทำ​ให้​วัน​ดำ​ทะมึน ทำ​ให้​มัน​หวาดกลัว</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Tov bun wuov hnoi mapv maengh mapv hmuangx,  bun mbuonx-hoz torngv jienv,  tov bun wuov norm hnoi mapv maengh nyei ziouc hingh nzengc njang.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โท้ ปุน วั้ว ฮนอย มับ แม่ง มับ หฮมวัง,  ปุน บ๋วน-โฮ์ ท้อง เจี๊ยน,  โท้ ปุน วั้ว นอม ฮนอย มับ แม่ง เญย ฯฒฯ ฮี่ง เหฑ่ง ฌัง.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ໂທ້ ປຸນ ວົ້ວ ຮນອຍ ມັບ ແມ່ງ ມັບ ຫຮມວັງ,  ປຸນ ບ໋ວນ-ໂຮ໌ ທ້ອງ ຈ໊ຽນ,  ໂທ້ ປຸນ ວົ້ວ ນອມ ຮນອຍ ມັບ ແມ່ງ ເຍີຍ ຕສ່ຽວ ຮີ່ງ ເດສ່ງ ອຈັງ. </a:t>
            </a:r>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3:6</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As for that night, let thick darkness seize on it.     Let it not rejoice among the days of the year.     Let it not come into the number of the months.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คืน​นั้นน่ะ ขอ​ให้​ความ​มืด​ทึบ​ฉวย​มัน​ไว้อย่า​ให้​มัน​เข้า​ส่วน​ท่ามกลาง​บรรดา​วัน​ของ​ปีอย่า​ให้​นับ​มัน​เข้า​เป็น​ส่วน​ของ​เดือน​ต่อไป​เลย</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Tov bun wuov muonz mapv maengh mapv hmuangx nyei,  zorqv nqoi, maiv dungx bun hnyangx maaih wuov norm hnoi,  yaac maiv dungx bun wuov norm hnoi bieqc hlaax nyei soux mouc.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โท้ ปุน วั้ว ม์วน มับ แม่ง มับ หฮมวัง เญย,  เฒาะ ฆอย, ไม้ ตู๋ง ปุน หฮญัง ม่าย วั้ว นอม ฮนอย,  หย่า ไม้ ตู๋ง ปุน วั้ว นอม ฮนอย เปียะ หฮลา เญย โสว โหม่ว.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ໂທ້ ປຸນ ວົ້ວ ມ໌ວນ ມັບ ແມ່ງ ມັບ ຫຮມວັງ ເຍີຍ,  ເຕສ໊າະ ອກອຍ, ໄມ້ ຕູ໋ງ ປຸນ ຫຮຍັງ ມ່າຍ ວົ້ວ ນອມ ຮນອຍ,  ຢ່າ ໄມ້ ຕູ໋ງ ປຸນ ວົ້ວ ນອມ ຮນອຍ ເປັຍ ຫຮລາ ເຍີຍ ໂສວ ໂໝ່ວ. </a:t>
            </a:r>
          </a:p>
        </p:txBody>
      </p:sp>
    </p:spTree>
  </p:cSld>
  <p:clrMapOvr>
    <a:masterClrMapping/>
  </p:clrMapOvr>
  <p:transition>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3:7</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Behold, let that night be barren.     Let no joyful voice come therein.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เออ ขอ​ให้​คืน​นั้น​เป็น​หมันขอ​อย่า​ให้​เสียง​ร้อง​อัน​ชื่น​บาน ได้​ยิน​ใน​คืน​นั้น</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Tov bun wuov muonz maiv maaih saeng-yungz,  bun wuov muonz nyei ziangh hoc yaac maiv haiz njien-youh heuc nyei qiex mbui.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โท้ ปุน วั้ว ม์วน ไม้ ม่าย แซง-ยู์ง,  ปุน วั้ว ม์วน เญย เฒี่ยง โห่ หย่า ไม้ ไฮ์ เฌียน-โย่ว เห่ว เญย เฉีย บุย.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ໂທ້ ປຸນ ວົ້ວ ມ໌ວນ ໄມ້ ມ່າຍ ແຊງ-ຢູ໌ງ,  ປຸນ ວົ້ວ ມ໌ວນ ເຍີຍ ຕສຢັ້ງ ໂຫ່ ຢ່າ ໄມ້ ໄຮ໌ ອຈຽນ-ໂຢ້ວ ເຫ່ວ ເຍີຍ ເຖຈຍ ບຸຍ. </a:t>
            </a:r>
          </a:p>
        </p:txBody>
      </p:sp>
    </p:spTree>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3:8</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Let them curse it who curse the day,     who are ready to rouse up leviathan.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ขอ​ให้​บรรดา​ผู้​ที่​สาป​วัน ได้​สาป​คืน​นั้น​ด้วยผู้​มี​ฝีมือ​ที่​จะ​ปลุก​เลวี​อาธาน​ขึ้น​มา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Tov bun haih zioux hnoi nyei mienh zioux wuov hnoi,  se maaih banh zeic dongz  Le^wi^aa^taanjiez daaih wuov deix.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โท้ ปุน ไฮ่ เหฒียว ฮนอย เญย เมี่ยน เหฒียว วั้ว ฮนอย,  เซ ม่าย ปั้น เหฒ่ย ต์ง  เล^วี^อา^ทาน เจี์ย ต้าย วั้ว เต๋ย.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ໂທ້ ປຸນ ໄຮ່ ຕສ໋ຽວ ຮນອຍ ເຍີຍ ມ່ຽນ ຕສ໋ຽວ ວົ້ວ ຮນອຍ,  ເຊ ມ່າຍ ປັ້ນ ເຕສີ່ຍ ຕົ໌ງ  ເລ^ວີ^ອາ^ທານ ເຈ໌ຍ ຕ້າຍ ວົ້ວ ເຕີ໋ຍ. </a:t>
            </a:r>
          </a:p>
        </p:txBody>
      </p:sp>
    </p:spTree>
  </p:cSld>
  <p:clrMapOvr>
    <a:masterClrMapping/>
  </p:clrMapOvr>
  <p:transition>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556000" y="0"/>
            <a:ext cx="5080000" cy="63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ctr"/>
            <a:r>
              <a:rPr sz="2400">
                <a:solidFill>
                  <a:srgbClr val="000000"/>
                </a:solidFill>
              </a:rPr>
              <a:t>Job 3:9</a:t>
            </a:r>
          </a:p>
        </p:txBody>
      </p:sp>
      <p:sp>
        <p:nvSpPr>
          <p:cNvPr id="3" name="New shape"/>
          <p:cNvSpPr/>
          <p:nvPr/>
        </p:nvSpPr>
        <p:spPr>
          <a:xfrm>
            <a:off x="1778000" y="3175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0000FF"/>
                </a:solidFill>
              </a:rPr>
              <a:t>Let the stars of its twilight be dark.     Let it look for light, but have none,     neither let it see the eyelids of the morning,                         </a:t>
            </a:r>
          </a:p>
        </p:txBody>
      </p:sp>
      <p:sp>
        <p:nvSpPr>
          <p:cNvPr id="4" name="New shape"/>
          <p:cNvSpPr/>
          <p:nvPr/>
        </p:nvSpPr>
        <p:spPr>
          <a:xfrm>
            <a:off x="1778000" y="127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200">
                <a:solidFill>
                  <a:srgbClr val="FF0000"/>
                </a:solidFill>
              </a:rPr>
              <a:t>ขอ​ให้​ดาว​เวลา​รุ่ง​สาง​ของ​มัน​มืดขอ​ให้​มัน​หวัง​ความ​สว่าง แต่​ไม่​พบอย่า​ให้​เห็น​แสง​อรุณ​รุ่ง​เช้า</a:t>
            </a:r>
          </a:p>
        </p:txBody>
      </p:sp>
      <p:sp>
        <p:nvSpPr>
          <p:cNvPr id="5" name="New shape"/>
          <p:cNvSpPr/>
          <p:nvPr/>
        </p:nvSpPr>
        <p:spPr>
          <a:xfrm>
            <a:off x="1778000" y="254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800080"/>
                </a:solidFill>
              </a:rPr>
              <a:t> Tov bun wuov ndorm nyei Taaix-Baeqc Fing hmuangx mingh,  bun wuov muonz hnamv jienv haih njang mv baac maiv njang,  maiv duqv buatc lungh ndorm nziouv nyei njang, </a:t>
            </a:r>
          </a:p>
        </p:txBody>
      </p:sp>
      <p:sp>
        <p:nvSpPr>
          <p:cNvPr id="6" name="New shape"/>
          <p:cNvSpPr/>
          <p:nvPr/>
        </p:nvSpPr>
        <p:spPr>
          <a:xfrm>
            <a:off x="1778000" y="381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sz="2600">
                <a:solidFill>
                  <a:srgbClr val="000000"/>
                </a:solidFill>
              </a:rPr>
              <a:t> โท้ ปุน วั้ว ดอม เญย ถาย-แปะ ฟีง หฮมวัง มี่ง,  ปุน วั้ว ม์วน ฮนั้ม เจี๊ยน ไฮ่ ฌัง มป่า ไม้ ฌัง,  ไม้ ตุ๊ ปวัด ลู่ง ดอม เฑี้ยว เญย ฌัง, </a:t>
            </a:r>
          </a:p>
        </p:txBody>
      </p:sp>
      <p:sp>
        <p:nvSpPr>
          <p:cNvPr id="7" name="New shape"/>
          <p:cNvSpPr/>
          <p:nvPr/>
        </p:nvSpPr>
        <p:spPr>
          <a:xfrm>
            <a:off x="1778000" y="5080000"/>
            <a:ext cx="8890000" cy="19050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rtlCol="0" anchor="ctr"/>
          <a:lstStyle/>
          <a:p>
            <a:pPr algn="l"/>
            <a:r>
              <a:rPr lang="en-US">
                <a:solidFill>
                  <a:srgbClr val="A52A2A"/>
                </a:solidFill>
              </a:rPr>
              <a:t> ໂທ້ ປຸນ ວົ້ວ ດອມ ເຍີຍ ຖາຍ-ແປະ ຟີງ ຫຮມວັງ ມີ່ງ,  ປຸນ ວົ້ວ ມ໌ວນ ຮນ້ຳ ຈ໊ຽນ ໄຮ່ ອຈັງ ມປ່າ ໄມ້ ອຈັງ,  ໄມ້ ຕຸ໊ ປວັດ ລູ່ງ ດອມ ດສ໊ຽວ ເຍີຍ ອຈັງ, </a:t>
            </a:r>
          </a:p>
        </p:txBody>
      </p:sp>
    </p:spTree>
  </p:cSld>
  <p:clrMapOvr>
    <a:masterClrMapping/>
  </p:clrMapOvr>
  <p:transition>
    <p:cover dir="l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3357</Words>
  <Application>Microsoft Office PowerPoint</Application>
  <PresentationFormat>Widescreen</PresentationFormat>
  <Paragraphs>156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Ahkwai Lertsirikarn</cp:lastModifiedBy>
  <cp:revision>2</cp:revision>
  <dcterms:created xsi:type="dcterms:W3CDTF">2022-02-28T15:19:57Z</dcterms:created>
  <dcterms:modified xsi:type="dcterms:W3CDTF">2022-02-28T15:24:21Z</dcterms:modified>
</cp:coreProperties>
</file>