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  <Override PartName="/ppt/slides/slide1f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0ba5a9da2de48c9" /><Relationship Type="http://schemas.openxmlformats.org/package/2006/relationships/metadata/core-properties" Target="/docProps/core.xml" Id="Rad6beeafa229406b" /><Relationship Type="http://schemas.openxmlformats.org/officeDocument/2006/relationships/extended-properties" Target="/docProps/app.xml" Id="Rfabffef81dcc420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dc0efc3d163f4454"/>
  </p:sldMasterIdLst>
  <p:sldIdLst>
    <p:sldId id="256" r:id="Rf83bcc6eed65470c"/>
    <p:sldId id="257" r:id="Raae14ec060be49ab"/>
    <p:sldId id="258" r:id="R356509933afc409e"/>
    <p:sldId id="259" r:id="Ra76c9abfd41a4e7d"/>
    <p:sldId id="260" r:id="Ra532c1f0f1364fe5"/>
    <p:sldId id="261" r:id="Ra4b0ae6a2afa42a0"/>
    <p:sldId id="262" r:id="Raca675f4f56a4f5f"/>
    <p:sldId id="263" r:id="R21ae4df89f1f478f"/>
    <p:sldId id="264" r:id="R10b19a721ff6404d"/>
    <p:sldId id="265" r:id="R3cd7b24e0fe84246"/>
    <p:sldId id="266" r:id="Rad7ed1dd9ed847fc"/>
    <p:sldId id="267" r:id="Rd39e2443408a4a93"/>
    <p:sldId id="268" r:id="Rea87ad286b274730"/>
    <p:sldId id="269" r:id="R24f0343f630a49fd"/>
    <p:sldId id="270" r:id="R3fa4a48c3b684133"/>
    <p:sldId id="271" r:id="R1ec4a6a878354aa7"/>
    <p:sldId id="272" r:id="R5db9668fe773464b"/>
    <p:sldId id="273" r:id="Rfda977051efa4259"/>
    <p:sldId id="274" r:id="R035b7922abc842fc"/>
    <p:sldId id="275" r:id="R8fff7e4ced5f40cf"/>
    <p:sldId id="276" r:id="Reea0f8805d3449b4"/>
    <p:sldId id="277" r:id="R2ab14cfc16d7422a"/>
    <p:sldId id="278" r:id="R5e9aa11a852543fb"/>
    <p:sldId id="279" r:id="R0901b73ee5304d0a"/>
    <p:sldId id="280" r:id="R7e00024f6b234b1c"/>
    <p:sldId id="281" r:id="R865dedbe552f4f97"/>
    <p:sldId id="282" r:id="R255bc82545164f1c"/>
    <p:sldId id="283" r:id="Rcb075f864e1946c8"/>
    <p:sldId id="284" r:id="R8b259d65e5e74365"/>
    <p:sldId id="285" r:id="R0e6a8409fde146fa"/>
    <p:sldId id="286" r:id="R8bb7828aa74d49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304ac335e8d467d" /><Relationship Type="http://schemas.openxmlformats.org/officeDocument/2006/relationships/viewProps" Target="/ppt/viewProps.xml" Id="Rfc5db19ef71e45ac" /><Relationship Type="http://schemas.openxmlformats.org/officeDocument/2006/relationships/slideMaster" Target="/ppt/slideMasters/slideMaster.xml" Id="Rdc0efc3d163f4454" /><Relationship Type="http://schemas.openxmlformats.org/officeDocument/2006/relationships/theme" Target="/ppt/slideMasters/theme/theme.xml" Id="R6f146ada8b084081" /><Relationship Type="http://schemas.openxmlformats.org/officeDocument/2006/relationships/slide" Target="/ppt/slides/slide.xml" Id="Rf83bcc6eed65470c" /><Relationship Type="http://schemas.openxmlformats.org/officeDocument/2006/relationships/slide" Target="/ppt/slides/slide2.xml" Id="Raae14ec060be49ab" /><Relationship Type="http://schemas.openxmlformats.org/officeDocument/2006/relationships/slide" Target="/ppt/slides/slide3.xml" Id="R356509933afc409e" /><Relationship Type="http://schemas.openxmlformats.org/officeDocument/2006/relationships/slide" Target="/ppt/slides/slide4.xml" Id="Ra76c9abfd41a4e7d" /><Relationship Type="http://schemas.openxmlformats.org/officeDocument/2006/relationships/slide" Target="/ppt/slides/slide5.xml" Id="Ra532c1f0f1364fe5" /><Relationship Type="http://schemas.openxmlformats.org/officeDocument/2006/relationships/slide" Target="/ppt/slides/slide6.xml" Id="Ra4b0ae6a2afa42a0" /><Relationship Type="http://schemas.openxmlformats.org/officeDocument/2006/relationships/slide" Target="/ppt/slides/slide7.xml" Id="Raca675f4f56a4f5f" /><Relationship Type="http://schemas.openxmlformats.org/officeDocument/2006/relationships/slide" Target="/ppt/slides/slide8.xml" Id="R21ae4df89f1f478f" /><Relationship Type="http://schemas.openxmlformats.org/officeDocument/2006/relationships/slide" Target="/ppt/slides/slide9.xml" Id="R10b19a721ff6404d" /><Relationship Type="http://schemas.openxmlformats.org/officeDocument/2006/relationships/slide" Target="/ppt/slides/slidea.xml" Id="R3cd7b24e0fe84246" /><Relationship Type="http://schemas.openxmlformats.org/officeDocument/2006/relationships/slide" Target="/ppt/slides/slideb.xml" Id="Rad7ed1dd9ed847fc" /><Relationship Type="http://schemas.openxmlformats.org/officeDocument/2006/relationships/slide" Target="/ppt/slides/slidec.xml" Id="Rd39e2443408a4a93" /><Relationship Type="http://schemas.openxmlformats.org/officeDocument/2006/relationships/slide" Target="/ppt/slides/slided.xml" Id="Rea87ad286b274730" /><Relationship Type="http://schemas.openxmlformats.org/officeDocument/2006/relationships/slide" Target="/ppt/slides/slidee.xml" Id="R24f0343f630a49fd" /><Relationship Type="http://schemas.openxmlformats.org/officeDocument/2006/relationships/slide" Target="/ppt/slides/slidef.xml" Id="R3fa4a48c3b684133" /><Relationship Type="http://schemas.openxmlformats.org/officeDocument/2006/relationships/slide" Target="/ppt/slides/slide10.xml" Id="R1ec4a6a878354aa7" /><Relationship Type="http://schemas.openxmlformats.org/officeDocument/2006/relationships/slide" Target="/ppt/slides/slide11.xml" Id="R5db9668fe773464b" /><Relationship Type="http://schemas.openxmlformats.org/officeDocument/2006/relationships/slide" Target="/ppt/slides/slide12.xml" Id="Rfda977051efa4259" /><Relationship Type="http://schemas.openxmlformats.org/officeDocument/2006/relationships/slide" Target="/ppt/slides/slide13.xml" Id="R035b7922abc842fc" /><Relationship Type="http://schemas.openxmlformats.org/officeDocument/2006/relationships/slide" Target="/ppt/slides/slide14.xml" Id="R8fff7e4ced5f40cf" /><Relationship Type="http://schemas.openxmlformats.org/officeDocument/2006/relationships/slide" Target="/ppt/slides/slide15.xml" Id="Reea0f8805d3449b4" /><Relationship Type="http://schemas.openxmlformats.org/officeDocument/2006/relationships/slide" Target="/ppt/slides/slide16.xml" Id="R2ab14cfc16d7422a" /><Relationship Type="http://schemas.openxmlformats.org/officeDocument/2006/relationships/slide" Target="/ppt/slides/slide17.xml" Id="R5e9aa11a852543fb" /><Relationship Type="http://schemas.openxmlformats.org/officeDocument/2006/relationships/slide" Target="/ppt/slides/slide18.xml" Id="R0901b73ee5304d0a" /><Relationship Type="http://schemas.openxmlformats.org/officeDocument/2006/relationships/slide" Target="/ppt/slides/slide19.xml" Id="R7e00024f6b234b1c" /><Relationship Type="http://schemas.openxmlformats.org/officeDocument/2006/relationships/slide" Target="/ppt/slides/slide1a.xml" Id="R865dedbe552f4f97" /><Relationship Type="http://schemas.openxmlformats.org/officeDocument/2006/relationships/slide" Target="/ppt/slides/slide1b.xml" Id="R255bc82545164f1c" /><Relationship Type="http://schemas.openxmlformats.org/officeDocument/2006/relationships/slide" Target="/ppt/slides/slide1c.xml" Id="Rcb075f864e1946c8" /><Relationship Type="http://schemas.openxmlformats.org/officeDocument/2006/relationships/slide" Target="/ppt/slides/slide1d.xml" Id="R8b259d65e5e74365" /><Relationship Type="http://schemas.openxmlformats.org/officeDocument/2006/relationships/slide" Target="/ppt/slides/slide1e.xml" Id="R0e6a8409fde146fa" /><Relationship Type="http://schemas.openxmlformats.org/officeDocument/2006/relationships/slide" Target="/ppt/slides/slide1f.xml" Id="R8bb7828aa74d497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82801dcd04d463b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ea643301c40442c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d024b0664df4d8c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c3e70b0806b4174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e692b8f0a944e0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2403502ea6546e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46cb393bbac4009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09d2b59f9ab46e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a45509711c04525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6f0215c8d87455b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bef443afc464bdc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432a54cc190d4e32" /><Relationship Type="http://schemas.openxmlformats.org/officeDocument/2006/relationships/slideLayout" Target="/ppt/slideLayouts/slideLayout.xml" Id="R10a0035a412942e7" /><Relationship Type="http://schemas.openxmlformats.org/officeDocument/2006/relationships/slideLayout" Target="/ppt/slideLayouts/slideLayout2.xml" Id="R3b65fb34c4914f3e" /><Relationship Type="http://schemas.openxmlformats.org/officeDocument/2006/relationships/slideLayout" Target="/ppt/slideLayouts/slideLayout3.xml" Id="Rb8d082adeec249bc" /><Relationship Type="http://schemas.openxmlformats.org/officeDocument/2006/relationships/slideLayout" Target="/ppt/slideLayouts/slideLayout4.xml" Id="Rbc358a9a14be4235" /><Relationship Type="http://schemas.openxmlformats.org/officeDocument/2006/relationships/slideLayout" Target="/ppt/slideLayouts/slideLayout5.xml" Id="Re8f94e9d9c1e4b24" /><Relationship Type="http://schemas.openxmlformats.org/officeDocument/2006/relationships/slideLayout" Target="/ppt/slideLayouts/slideLayout6.xml" Id="R3e139d60c3c1442d" /><Relationship Type="http://schemas.openxmlformats.org/officeDocument/2006/relationships/slideLayout" Target="/ppt/slideLayouts/slideLayout7.xml" Id="Rbc8c3ce3d124410b" /><Relationship Type="http://schemas.openxmlformats.org/officeDocument/2006/relationships/slideLayout" Target="/ppt/slideLayouts/slideLayout8.xml" Id="Rafd730645ec44e02" /><Relationship Type="http://schemas.openxmlformats.org/officeDocument/2006/relationships/slideLayout" Target="/ppt/slideLayouts/slideLayout9.xml" Id="R22d7c73b5e10428e" /><Relationship Type="http://schemas.openxmlformats.org/officeDocument/2006/relationships/slideLayout" Target="/ppt/slideLayouts/slideLayouta.xml" Id="R80b29f2c38fc45d0" /><Relationship Type="http://schemas.openxmlformats.org/officeDocument/2006/relationships/slideLayout" Target="/ppt/slideLayouts/slideLayoutb.xml" Id="Rbfc08d8299304889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10a0035a412942e7"/>
    <p:sldLayoutId id="2147483652" r:id="Rbc358a9a14be4235"/>
    <p:sldLayoutId id="2147483653" r:id="Re8f94e9d9c1e4b24"/>
    <p:sldLayoutId id="2147483654" r:id="R3e139d60c3c1442d"/>
    <p:sldLayoutId id="2147483655" r:id="Rbc8c3ce3d124410b"/>
    <p:sldLayoutId id="2147483656" r:id="Rafd730645ec44e02"/>
    <p:sldLayoutId id="2147483657" r:id="R22d7c73b5e10428e"/>
    <p:sldLayoutId id="2147483658" r:id="R80b29f2c38fc45d0"/>
    <p:sldLayoutId id="2147483659" r:id="Rbfc08d8299304889"/>
    <p:sldLayoutId id="2147483650" r:id="R3b65fb34c4914f3e"/>
    <p:sldLayoutId id="2147483651" r:id="Rb8d082adeec249bc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742f83c7ad5416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53b11f573c542ab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bfeef99ccba43ed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205babb7187410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0daf01c11f441f6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b82ea03d3214c4d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86861d72c7d445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70f416e59fb4539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51e6f0e83f14910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31809c208cc4ebc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1cb34888c2845fc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b758e5c951e45da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f8b5b7e574c4239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32659c029314fb0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f2461b49a9b48d6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20d4ab86c9345be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65c43c04d4942af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23e946420e349a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42e020d40b0471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177c31368ab4b0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a88e928956c4a2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89062cfd6124a7c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2008a4d7169405e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0b3e6b3993841e0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d80a031f581435b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709f7cda11c41ef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3c6a5bdf9ca4a5e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c863a1224b642bb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32260d36dc64bfb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be8c598c1a24174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3864df7d74646e2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“But now those who are younger than I have me in derision,     whose fathers I would have disdained to put with my sheep dogs.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โย​บโอด​ครวญ​ถึง​ความ​น่า​ทุเรศ​ของ​เขา​ใน​ปัจจุบัน“แต่​เดี๋ยวนี้​เขา​เยาะ​ข้า คือ​คน​ที่​อ่อน​กว่า​ข้าน่ะคน​ที่​ข้า​จะ​เหยียด​หยาม​พ่อ​ของ​เขาถึงกับ​ไม่​ยอม​ให้​อยู่​กับ​สุนัข​ที่​เฝ้า​ฝูง​แพะ​แกะ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“Mv baac gauh lunx yie wuov deix mienh jatv yie.  Naaiv deix mienh nyei die yie buatc maiv zic duqv  caux zuov yie nyei ba'gi yungh guanh nyei juv yiem.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``มป่า เก้า หลุน เยีย วั้ว เต๋ย เมี่ยน จั๊ด เยีย.  น้าย เต๋ย เมี่ยน เญย เตีย เยีย ปวัด ไม้ หฒี่ ตุ๊  เหธา ฒั้ว เยีย เญย ปะกี ยู่ง กวั้น เญย จู๊ เยียม.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“ມປ່າ ເກົ້າ ຫລຸນ ເຢຍ ວົ້ວ ເຕີ໋ຍ ມ່ຽນ ຈັ໊ດ ເຢຍ.   ນ້າຍ ເຕີ໋ຍ ມ່ຽນ ເຍີຍ ເຕຍ ເຢຍ ປວັດ ໄມ້ ຕສີ່ ຕຸ໊   ເຖສົາ ຕສົ໊ວ ເຢຍ ເຍີຍ ປະກີ ຢູ້ງ ກວັ້ນ ເຍີຍ ຈູ໊ ຢຽມ.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“Now my soul is poured out within me.     Days of affliction have taken hold on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“บัดนี้​จิตใจ​ของ​ข้า​ก็​ละลาย​ไป​ด้วย​ความ​เศร้า​สลดวัน​แห่ง​ความ​ทุกข์​ใจ​ยึด​ตัว​ข้า​ไว้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“Ih zanc yie nyei hnyouv za'gengh kouv haic,  zuqc kouv nyei hnoi-nyieqc zorqv jienv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``อี้ หฒั่น เยีย เญย เฮญี้ยว หฒะเก้ง โค้ว ไห่,  หฒุ โค้ว เญย ฮนอย-เหญียะ เฒาะ เจี๊ยน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“ອີ້ ຕສັ່ນ ເຢຍ ເຍີຍ ໂຮຍ້ວ ຕສະເກ້ງ ໂຄ້ວ ໄຫ່,   ຕສຸ ໂຄ້ວ ເຍີຍ ຮນອຍ-ເຫຍັຍ ເຕສ໊າະ ຈ໊ຽນ ເຢຍ.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In the night season my bones are pierced in me,     and the pains that gnaw me take no rest.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กลางคืน​กระดูก​ข้า​ผุ​ไปและ​ความ​เจ็บปวด​ที่​แทะ​ข้า​นั้น​ไม่​หยุด​พัก​เลย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Lungh muonz zanc yie nyei mbungv hlam,  nziuv-nziuv nyei mun yaac maiv maaih ziangh hoc dingh.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ลู่ง ม์วน หฒั่น เยีย เญย บู๊ง ฮลัม,  ฑิ้วๆ เญย มุน หย่า ไม้ ม่าย เฒี่ยง โห่ ตี้ง.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ລູ່ງ ມ໌ວນ ຕສັ່ນ ເຢຍ ເຍີຍ ບູ໊ງ ຮລຳ,   ດສິ໊ວໆ ເຍີຍ ມຸນ ຢ່າ ໄມ້ ມ່າຍ ຕສຢັ້ງ ໂຫ່ ຕີ້ງ.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By great force is my garment disfigured.     It binds me about as the collar of my coat.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เครื่อง​แต่ง​กาย​ของ​ข้า​เสีย​รูป​ไป​ด้วย​ความ​รุนแรงมัน​มัด​ข้า​อย่าง​ผ้า​คอ​เสื้อ​รัด​ข้า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nyei domh qaqv dorngx hnangv yie nyei lui, aengx hnangv lui-jaang nor naeqc jienv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เญย ต้ม ชะ ต๋อง ฮนั้ง เยีย เญย ลุย, แอ๋ง ฮนั้ง ลุย-จาง นอ แหนะ เจี๊ยน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ເຍີຍ ຕົ້ມ ທຈະ ຕ໋ອງ ຮນັ້ງ ເຢຍ ເຍີຍ ລຸຍ,    ແອ໋ງ ຮນັ້ງ ລຸຍ-ຈາງ ນໍ ແໜະ ຈ໊ຽນ ເຢຍ.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has cast me into the mire.     I have become like dust and ashes.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​พระ​เจ้า​ทรง​เหวี่ยง​ข้า​ลง​ใน​ปลักและ​ข้า​ก็​กลาย​เป็น​เหมือน​ผง​คลี​และ​ขี้เถ้า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zorqv yie zoi njiec wuom-bamc ndorngh,  yie ziouc benx nie-mbung caux saaiv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เฒาะ เยีย ฒอย เหฌี่ย ววม-ปั่ม ด้อง,  เยีย ฯฒฯ เป๋น เนีย-บูง เหธา ซ้าย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ເຕສ໊າະ ເຢຍ ຕສອຍ ເອຈ່ຍ ວວມ-ປ່ຳ ດ້ອງ,   ເຢຍ ຕສ່ຽວ ເປ໋ນ ເນຍ-ບູງ ເຖສົາ ຊ້າຍ ໝີ່ ອ໊ະ.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cry to you, and you do not answer me.     I stand up, and you gaze at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ข้า​พระ​องค์​ร้อง​ทูล​พระ​องค์ และ​พระ​องค์​หา​ทรง​ตอบ​ข้า​พระ​องค์​ไม่ข้า​พระ​องค์​ยืน​ขึ้น และ​พระ​องค์​หา​ทรง​มอง​ไม่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“Tin-Hungh aac, yie heuc jienv meih, meih yaac maiv dau yie,  yie souv jiez daaih, meih kungx bungx m'zing mangc hnangv.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``ทิน-ฮู่ง อ่า, เยีย เห่ว เจี๊ยน เม่ย, เม่ย หย่า ไม้ เตา เยีย,  เยีย โซ้ว เจี์ย ต้าย, เม่ย ขูง ปู๋ง มฒีง หมั่ง ฮนั้ง.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“ທິນ-ຮູ່ງ ອ່າ, ເຢຍ ເຫ່ວ ຈ໊ຽນ ເມີ່ຍ, ເມີ່ຍ ຢ່າ ໄມ້ ເຕົາ ເຢຍ,   ເຢຍ ໂຊ້ວ ເຈ໌ຍ ຕ້າຍ, ເມີ່ຍ ຂູງ ປູ໋ງ ມຕສີງ ໝັ່ງ ຮນັ້ງ.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You have turned to be cruel to me.     With the might of your hand you persecute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กลับ​ทรง​ดุ​ร้าย​ต่อ​ข้า​พระ​องค์​พระ​องค์​ทรง​ข่ม​เหง​ข้า​พระ​องค์​ด้วย​พระ​หัตถ์​ทรง​ฤทธิ์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tiuv hnyouv zoux doqc yie,  longc meih henv haic nyei buoz zeix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ทิ้ว เฮญี้ยว โหฒว โตะ เยีย,  หล่ง เม่ย เฮ้น ไห่ เญย ปั์ว เหฒย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ທິ້ວ ໂຮຍ້ວ ໂຕສ໋ວ ໂຕະ ເຢຍ,   ຫລົ່ງ ເມີ່ຍ ເຮ້ນ ໄຫ່ ເຍີຍ ປົ໌ວ ເຕສີ໋ຍ ເຢຍ.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You lift me up to the wind, and drive me with it.     You dissolve me in the storm.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ชู​ข้า​พระ​องค์​ขึ้น​เหนือ​ลมและ​ทรง​ให้​ข้า​พระ​องค์​ขี่​ลมและ​ทรง​ให้​ข้า​พระ​องค์​ละลาย​ไป​ใน​พายุ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bouh yie faaux yiem nziaaux gu'nguaaic,  bun yie geh jienv nziaaux mingh,  meih bun yie yiem domh nziaaux zuqc mbeu mingh mbeu daaih.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โป้ว เยีย ฝาว เยียม หฑยาว กู้ หงว่าย,  ปุน เยีย เก้ เจี๊ยน หฑยาว มี่ง,  เม่ย ปุน เยีย เยียม ต้ม หฑยาว หฒุ เบว มี่ง เบว ต้าย.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ໂປ້ວ ເຢຍ ຝາວ ຢຽມ ດສຢ໋າວ ກູ້ ຫງວ່າຍ,   ປຸນ ເຢຍ ເກ້ ຈ໊ຽນ ດສຢ໋າວ ມີ່ງ,   ເມີ່ຍ ປຸນ ເຢຍ ຢຽມ ຕົ້ມ ດສຢ໋າວ ຕສຸ ເບວ ມີ່ງ ເບວ ຕ້າຍ.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I know that you will bring me to death,     To the house appointed for all living.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พระ​องค์​ทราบ​แล้ว​ว่า​พระ​องค์​จะ​ทรง​ให้​ข้า​พระ​องค์​ตาย​เสียและ​ให้​ไปสู่​ที่​กำหนด​ของ​คน​เป็น​ทั้ง​ปว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hiuv duqv meih dorh yie mingh zuqc daic,  se taux dingc ziangx dauh dauh ziangh jienv nyei mienh oix zuqc mingh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ฮิ้ว ตุ๊ เม่ย ต้อ เยีย มี่ง หฒุ ไต่,  เซ เถา ตี่ง เหฒียง เต้าๆ เฒี่ยง เจี๊ยน เญย เมี่ยน อ๋อย หฒุ มี่ง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ຮິ້ວ ຕຸ໊ ເມີ່ຍ ຕໍ້ ເຢຍ ມີ່ງ ຕສຸ ໄຕ່,   ເຊ ເຖົາ ຕີ່ງ ຕສຢັ໋ງ ເຕົ້າໆ ຕສຢັ້ງ ຈ໊ຽນ ເຍີຍ ມ່ຽນ ອ໋ອຍ ຕສຸ ມີ່ງ ເຍີຍ ຕ໋ອງ.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“However doesn’t one stretch out a hand in his fall?     Or in his calamity therefore cry for help?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ถึง​กระนั้น​คน​ใน​กอง​ปรักหักพัง​ไม่​ยื่น​มือ​ของ​เขา​ออกร้อง​ขอ​ความ​ช่วยเหลือ​ใน​ท่ามกลาง​ภัย​พิบัติ​ของ​เข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“Mv baac mienh yiem baaic waaic nyei ga'naaiv-ndui sung buoz,  yaac yiem ninh zuqc nyei zeqc naanc heuc jienv tov tengx maiv zeiz?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``มป่า เมี่ยน เยียม ป่าย หว่าย เญย กะน้าย-ดุย ซูง ปั์ว,  หย่า เยียม นิ่น หฒุ เญย เหฒะ หน่าน เห่ว เจี๊ยน โท้ เถง ไม้ เฒ์ย?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“ມປ່າ ມ່ຽນ ຢຽມ ປ່າຍ ຫວ່າຍ ເຍີຍ ກະນ້າຍ-ດຸຍ ຊູງ ປົ໌ວ,   ຢ່າ ຢຽມ ນິ່ນ ຕສຸ ເຍີຍ ເຕສະ ໜ່ານ ເຫ່ວ ຈ໊ຽນ ໂທ້ ເຖງ ໄມ້ ເຕສີ໌ຍ?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Didn’t I weep for him who was in trouble?     Wasn’t my soul grieved for the needy?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มิได้​ร้องไห้​เพื่อ​ผู้​ที่​วัน​เวลา​ของ​เขา​ยากเย็น​หรือจิตใจ​ของ​ข้า​มิได้​โศก​สลด​เพื่อ​คน​ขัด​ส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Mienh ndortv naanc nyei ziangh hoc yie maiv zeiz weic ninh mbuo nyiemv fai?  Yie nyei hnyouv maiv zeiz weic mienh jomc mienh nzauh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เมี่ยน ด๊อด หน่าน เญย เฒี่ยง โห่ เยีย ไม้ เฒ์ย เหว่ย นิ่น บัว เญี้ยม ไฟ?  เยีย เญย เฮญี้ยว ไม้ เฒ์ย เหว่ย เมี่ยน จ่ม เมี่ยน เฑ่า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ມ່ຽນ ດ໊ອດ ໜ່ານ ເຍີຍ ຕສຢັ້ງ ໂຫ່ ເຢຍ ໄມ້ ເຕສີ໌ຍ ເຫວີ່ຍ ນິ່ນ ບົວ ຍ້ຽມ ໄຟ?   ເຢຍ ເຍີຍ ໂຮຍ້ວ ໄມ້ ເຕສີ໌ຍ ເຫວີ່ຍ ມ່ຽນ ຈົ່ມ ມ່ຽນ ເດສົ້າ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When I looked for good, then evil came;     When I waited for light, there came darkness.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แต่​เมื่อ​ข้า​มอง​หา​ของ​ดี ของ​ร้าย​ก็​มาถึงและ​เมื่อ​ข้า​คอย​ความ​สว่าง ความ​มืด​ก็​มาถึง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hnamv jienv oix duqv longx mv baac duqv ciouv.  Yie zuov jienv njang mv baac hmuangx daaih taux.  Yopv Heuc Tov Tengx Mv BaacMaiv Maaih Haaix Dauh Tengx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ฮนั้ม เจี๊ยน อ๋อย ตุ๊ หลง มป่า ตุ๊ เธี้ยว.  เยีย ฒั้ว เจี๊ยน ฌัง มป่า หฮมวัง ต้าย เถา.  โย้บ เห่ว โท้ เถง มป่า ไม้ ม่าย หาย เต้า เถง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ຮນ້ຳ ຈ໊ຽນ ອ໋ອຍ ຕຸ໊ ຫລົງ ມປ່າ ຕຸ໊ ທສ້ຽວ.   ເຢຍ ຕສົ໊ວ ຈ໊ຽນ ອຈັງ ມປ່າ ຫຮມວັງ ຕ້າຍ ເຖົາ.   ໂຢ໊ບ ເຫ່ວ ໂທ້ ເຖງ ມປ່າ  ໄມ້ ມ່າຍ ຫາຍ ເຕົ້າ ເຖງ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My heart is troubled, and doesn’t rest.     Days of affliction have come on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จิตใจ​ของ​ข้า​สับสน​ไม่​เคย​สงบ​เลยวัน​แห่ง​ความ​ทุกข์​ใจ​มา​พบ​ข้า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nyei hnyouv faan-fei lunc, maiv dingh yietc dangh,  kouv naanc nyei hnoi-nyieqc morh jienv yie yiem.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เญย เฮญี้ยว ฟาน-เฟย หลุ่น, ไม้ ตี้ง เหยียด ตั้ง,  โค้ว หน่าน เญย ฮนอย-เหญียะ ม่อ เจี๊ยน เยีย เยียม.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ເຍີຍ ໂຮຍ້ວ ຟານ-ເຟີຍ ຫລຸ່ນ,  ໄມ້ ຕີ້ງ ຢຽດ ຕັ້ງ,   ໂຄ້ວ ໜ່ານ ເຍີຍ ຮນອຍ-ເຫຍັຍ ມໍ່ ຈ໊ຽນ ເຢຍ ຢຽມ.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go mourning without the sun.     I stand up in the assembly, and cry for help.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ข้า​หมอง​คล้ำ​ไป มิใช่​ด้วย​แดดข้า​ยืน​ขึ้น​ใน​ที่​ชุมนุม​ชน และ​ร้อง​ขอ​ความ​ช่วยเหลือ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nzauh, hmien hmuangx yaac maiv maaih nyutc ziux,  yie souv jienv gapv zunv nyei wuic, heuc jienv tov tengx.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เฑ่า, เฮมียน หฮมวัง หย่า ไม้ ม่าย หญุด หฒิว,  เยีย โซ้ว เจี๊ยน กั๊บ ฒุ้น เญย หวุ่ย, เห่ว เจี๊ยน โท้ เถง.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ເດສົ້າ, ຮມຽນ ຫຮມວັງ  ຢ່າ ໄມ້ ມ່າຍ ຫຍຸດ ຕສິ໋ວ,   ເຢຍ ໂຊ້ວ ຈ໊ຽນ ກັ໊ບ ຕສຸ໊ນ ເຍີຍ ຫວຸ່ຍ, ເຫ່ວ ຈ໊ຽນ ໂທ້ ເຖງ.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am a brother to jackals,     and a companion to ostriches.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ข้า​เป็น​พี่​น้อง​กับ​หมา​ป่าและ​เป็น​เพื่อน​กับ​นกกระจอกเทศ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caux hieh juv benx muoz-doic,  yaac caux norqc lorh torh zoux doic.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เหธา เฮยี่ย จู๊ เป๋น มั์ว-ต่อย,  หย่า เหธา เหนาะ ล่อ ท่อ โหฒว ต่อย.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ເຖສົາ ເຮ່ຍ ຈູ໊ ເປ໋ນ ມົ໌ວ-ຕ່ອຍ,   ຢ່າ ເຖສົາ ເໜາະ ລໍ່ ທໍ່ ໂຕສ໋ວ ຕ່ອຍ.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30:30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My skin grows black and peels from me.     My bones are burned with heat.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ผิวหนัง​ของ​ข้า​ดำ​และ​ร่วง​ไป​จาก​ข้ากระดูก​ของ​ข้า​ร้อน​อย่าง​ไฟ​ไหม้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nyei ndopv jieqv yaac nqorqv mi'aqv,  yie nyei mbungv jorm hnangv douz buov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เญย ด๊บ เจี๊ยะ หย่า เฆาะ หมี่ อ๊ะ,  เยีย เญย บู๊ง จอม ฮนั้ง โต์ว ปั๊ว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ເຍີຍ ດົ໊ບ ເຈັ໊ຍ ຢ່າ ເອກ໊າະ ໝີ່ ອ໊ະ,   ເຢຍ ເຍີຍ ບູ໊ງ ຈອມ ຮນັ້ງ ໂຕ໌ວ ປົ໊ວ ນໍ.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30:31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Therefore my harp has turned to mourning,     and my pipe into the voice of those who weep.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เพราะ​ฉะนั้น​เสียง​พิณ​เขา​คู่​ของ​ข้า กลาย​เป็น​เสียง​โหย​ไห้และ​เสียง​ปี่​ของ​ข้า กลาย​เป็น​เสียง​ของ​ผู้​ที่​ร้องไห้​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naaiv yie nyei daanh baah nyei qiex tiuv benx nzauh nyei qiex.  Yie nyei hlauv-ndongh nux nyei qiex tiuv benx mienh nyiemv nyei qiex.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น้าย เยีย เญย ต้าน ป้า เญย เฉีย ทิ้ว เป๋น เฑ่า เญย เฉีย.  เยีย เญย เฮล้า-ด้ง หนู เญย เฉีย ทิ้ว เป๋น เมี่ยน เญี้ยม เญย เฉีย.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ນ້າຍ ເຢຍ ເຍີຍ ຕ້ານ ປ້າ ເຍີຍ ເຖຈຍ ທິ້ວ ເປ໋ນ ເດສົ້າ ເຍີຍ ເຖຈຍ.   ເຢຍ ເຍີຍ ເຮລົ້າ-ດົ້ງ ໜູ ເຍີຍ ເຖຈຍ ທິ້ວ ເປ໋ນ ມ່ຽນ ຍ້ຽມ ເຍີຍ ເຖຈຍ.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Of what use is the strength of their hands to me,     men in whom ripe age has perished?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ข้า​จะ​ได้​อะไร​จาก​กำลัง​มือ​ของ​เขา​ทั้ง​หลายคือ​ของ​คน​ที่​เรี่ยว​แรง​เขา​หมด​ไป​แล้ว​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nyei buoz nyei qaqv haih tengx haaix nyungc yie?  Ninh mbuo nyei qaqv-leqc nzengc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เญย ปั์ว เญย ชะ ไฮ่ เถง หาย หญู่ง เยีย?  นิ่น บัว เญย ชะ-เหละ เหฑ่ง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ເຍີຍ ປົ໌ວ ເຍີຍ ທຈະ ໄຮ່ ເຖງ ຫາຍ ຫຍູ່ງ ເຢຍ?   ນິ່ນ ບົວ ເຍີຍ ທຈະ-ເຫລະ ເດສ່ງ ໝີ່ ອ໊ະ.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are gaunt from lack and famine.     They gnaw the dry ground, in the gloom of waste and desolation.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โดย​ที่​ขาด​แคลน​และ​หิว​โหยเขา​แทะ​ดิน​ที่​แห้ง​และ​ทิ้ง​ร้าง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Laaix jomc kouv yaac ngorc,  lungh muonz zanc yiem ndau-huaang  ninh mbuo nyanc miev-nzungh nqaai.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หลาย จ่ม โค้ว หย่า หง่อ,  ลู่ง ม์วน หฒั่น เยียม เดา-ฮวาง  นิ่น บัว หญั่น เมี้ย-ฑู่ง ฆาย.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ຫລາຍ ຈົ່ມ ໂຄ້ວ ຢ່າ ຫງໍ່,   ລູ່ງ ມ໌ວນ ຕສັ່ນ ຢຽມ ເດົາ-ຮວາງ   ນິ່ນ ບົວ ຫຍັ່ນ ເມ້ຍ-ດສູ້ງ ອກາຍ.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pluck salt herbs by the bushes.     The roots of the broom are their food.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เขา​เ​ก็​บ​ผัก​ชะคราม​และ​ใบไม้และ​เอา​ราก​ต้น​ซาก​มา​เป็น​อาหาร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gaeqv yiem deic-bung-huaang nyei ndiangx-normh,  caux maiv maaih mueix nyei ndiangx-nzungh zoux nyanc hopv.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แก๊ะ เยียม เต่ย-ปูง-ฮวาง เญย เดี๋ยง-น่อม,  เหธา ไม้ ม่าย เหมวย เญย เดี๋ยง-ฑู่ง โหฒว หญั่น ฮบ.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ແກ໊ະ ຢຽມ ເຕີ່ຍ-ປູງ-ຮວາງ ເຍີຍ ດຢັ໋ງ-ນ່ອມ,   ເຖສົາ ໄມ້ ມ່າຍ ເໝວີຍ ເຍີຍ ດຢັ໋ງ-ດສູ້ງ ໂຕສ໋ວ ຫຍັ່ນ ຮົບ.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are driven out from the midst of men.     They cry after them as after a thief;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เขา​ถูก​ขับ​ไล่​ออกไป​จาก​ท่ามกลาง​คนมี​คน​ตะโกน​ตาม​เขา​ไป​อย่าง​ตาม​โจร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yiem mienh mbu'ndongx zuqc zunc cuotv,  mienh heuc jienv zunc hnangv zunc janx-zaqc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เยียม เมี่ยน บุด๋ง หฒุ หฒุ่น ธ้วด,  เมี่ยน เห่ว เจี๊ยน หฒุ่น ฮนั้ง หฒุ่น จั๋น-หฒะ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ຢຽມ ມ່ຽນ ບຸດົ໋ງ ຕສຸ ຕສຸ່ນ ທສວດ,   ມ່ຽນ ເຫ່ວ ຈ໊ຽນ ຕສຸ່ນ ຮນັ້ງ ຕສຸ່ນ ຈັ໋ນ-ຕສະ ນໍ.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So that they dwell in frightful valleys,     and in holes of the earth and of the rocks.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ฉะนั้น เขา​ต้อง​พัก​อยู่​ที่​ลำ​ละหาน​ใน​โพรง​ดิน​และ​ซอก​หิน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zuqc yiem ndoqv-zuonx nqaai  yaac yiem ndau-kuotv caux mbaengx-ngaamh.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หฒุ เยียม โด๊ะ-หฒวน ฆาย  หย่า เยียม เดา-ค้วด เหธา แบ๋ง-ง่าม.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ຕສຸ ຢຽມ ໂດ໊ະ-ຕສ໋ວນ ອກາຍ   ຢ່າ ຢຽມ ເດົາ-ຄວດ ເຖສົາ ແບ໋ງ-ງ່າມ.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Among the bushes they bray;     and under the nettles they are gathered together.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เขา​ร้อง​อยู่​ท่ามกลาง​พุ่ม​ไม้เขา​เบียด​กัน​อยู่​ภายใต้​ต้น​เหงือก​หนาม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yiem ndau-huaang hnangv hieh zoih nor heuc,  yaac mbengx jienv yiem ndiangx-dorn-fomv ga'ndiev.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เยียม เดา-ฮวาง ฮนั้ง เฮยี่ย ฒ่อย นอ เห่ว,  หย่า เบ๋ง เจี๊ยน เยียม เดี๋ยง-ตอน-ฟ้ม กะเดี๊ย.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ຢຽມ ເດົາ-ຮວາງ ຮນັ້ງ ເຮ່ຍ ຕສ້ອຍ ນໍ ເຫ່ວ,   ຢ່າ ເບ໋ງ ຈ໊ຽນ ຢຽມ ດຢັ໋ງ-ຕອນ-ຟົ້ມ ກະເດ໊ຍ.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are children of fools, yes, children of base men.     They were flogged out of the land.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เป็น​พวก​คน​ถ่อย เออ เป็น​พวก​คน​เสีย​ชื่อเขา​ถูก​กวาด​ออกไป​เสีย​จาก​แผ่นดิน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benx yietc guanh maiv lamh longc nyei haac horngh mienh,  zuqc biaav-bin mborqv zunc cuotv deic-bung.  Yopv Gorngv Mengh Huotv Ninh Wuov Deix Hnangv Haaix Nor Zoux Bun Ninh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เป๋น เหยียด กวั้น ไม้ ลั่ม หล่ง เญย ห่า ฮ่อง เมี่ยน,  หฒุ ปย๊า-ปิน เบ๊าะ หฒุ่น ธ้วด เต่ย-ปูง.  โย้บ ก๊อง เม่ง ฮว้วด นิ่น วั้ว เต๋ย ฮนั้ง หาย นอ โหฒว ปุน นิ่น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ເປ໋ນ ຢຽດ ກວັ້ນ ໄມ້ ລ່ຳ ຫລົ່ງ ເຍີຍ ຫ່າ ຮ່ອງ ມ່ຽນ,   ຕສຸ ປຢ໊າ-ປິນ ເບ໊າະ ຕສຸ່ນ ທສວດ ເຕີ່ຍ-ປູງ.   ໂຢ໊ບ ກ໊ອງ ເມ່ງ  ຮວວດ ນິ່ນ ວົ້ວ ເຕີ໋ຍ  ຮນັ້ງ ຫາຍ ນໍ ໂຕສ໋ວ ປຸນ ນິ່ນ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“Now I have become their song.     Yes, I am a byword to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“และ​บัดนี้​ข้า​กลาย​เป็น​เพลง​เยาะ​เย้ย​ของ​เขาเออ ข้า​เป็น​ขี้​ปาก​ของ​เขา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“Ih zanc naaiv deix mienh dorh yie benx nzung baaux,  yaac dorh yie benx gouv gorngv.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``อี้ หฒั่น น้าย เต๋ย เมี่ยน ต้อ เยีย เป๋น ฑูง ป๋าว,  หย่า ต้อ เยีย เป๋น โก๊ว ก๊อง.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“ອີ້ ຕສັ່ນ ນ້າຍ ເຕີ໋ຍ ມ່ຽນ ຕໍ້ ເຢຍ ເປ໋ນ ດສູງ ປ໋າວ,   ຢ່າ ຕໍ້ ເຢຍ ເປ໋ນ ໂກ໊ວ ກ໊ອງ.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abhor me, they stand aloof from me,     and don’t hesitate to spit in my face.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เขา​ทั้ง​หลาย​สะอิดสะเอียน​ข้า และ​เหิน​ห่าง​จาก​ข้าเขา​ไม่​รั้ง​รอ​ที่​จะ​ถ่ม​น้ำลาย​ลง​พอ​เขา​เห็น​ข้า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youx yie, simv yie go,  yietv buatc yie ziouc tuiv wuom-nzuih naetv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โหยว เยีย, ซิ้ม เยีย โก,  เยี้ยด ปวัด เยีย ฯฒฯ ทุ้ย ววม-ฑุ่ย แน้ด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ໂຢ໋ວ ເຢຍ, ຊິ້ມ ເຢຍ ໂກ,   ຢ໊ຽດ ປວັດ ເຢຍ ຕສ່ຽວ ທຸ້ຍ ວວມ-ດສຸ້ຍ ແນດ ເຢຍ.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For he has untied his cord, and afflicted me;     and they have thrown off restraint before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เพราะ​พระ​เจ้า​ทรง​หย่อน​สาย​ธนู​ของ​ข้า และ​ให้​ข้า​ตกต่ำเขา​ทั้ง​หลาย​ก็​เหวี่ยง​ความ​ยั้ง​คิด​เสีย​ต่อ​หน้า​ข้า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zuqc Tin-Hungh bun yie mau,tengx maiv duqv ganh,  ninh mbuo ziouc dorng jienv yie sueih eix zoux.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หฒุ ทิน-ฮู่ง ปุน เยีย เมา, เถง ไม้ ตุ๊ กั้น,  นิ่น บัว ฯฒฯ ตอง เจี๊ยน เยีย เซว่ย เอ๋ย โหฒว.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ຕສຸ ທິນ-ຮູ່ງ ປຸນ ເຢຍ ເມົາ,  ເຖງ ໄມ້ ຕຸ໊ ກັ້ນ,   ນິ່ນ ບົວ ຕສ່ຽວ ຕອງ ຈ໊ຽນ ເຢຍ ເຊວີ່ຍ ເອີ໋ຍ ໂຕສ໋ວ.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On my right hand rise the rabble.     They thrust aside my feet,     They cast up against me their ways of destruction.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น​พาล​ลุก​ขึ้น​ข้าง​ขวามือ​ของ​ข้าเขา​ผลักดัน​ข้า​ออกไปเขา​เหวี่ยง​ทาง​แห่ง​ความ​พินาศ​ไว้​ต่อสู้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Naaiv deix ceux lunc nyei mienh yiem yie nyei mbiaauc maengx jiez daaih,  ninh mbuo fongv yiecuotv mingh.  Ninh mbuo liuc leiz jauv mietc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น้าย เต๋ย เหธว หลุ่น เญย เมี่ยน เยียม เยีย เญย บย่าว แหมง เจี์ย ต้าย,  นิ่น บัว ฟ้ง เยีย ธ้วด มี่ง.  นิ่น บัว หลิ่ว เล์ย เจ๊า เหมียด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ນ້າຍ ເຕີ໋ຍ ເຖສວ ຫລຸ່ນ ເຍີຍ ມ່ຽນ ຢຽມ ເຢຍ ເຍີຍ ບຢ່າວ ແໝງ ເຈ໌ຍ ຕ້າຍ,   ນິ່ນ ບົວ ຟົ້ງ ເຢຍ  ທສວດ ມີ່ງ.   ນິ່ນ ບົວ ຫລິ່ວ ເລີ໌ຍ ເຈົ໊າ ໝຽດ ເຢຍ.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They mar my path,     They set forward my calamity,     without anyone’s help.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เขา​พัง​ทางเดิน​ของ​ข้าเขา​เสริม​ภัย​พิบัติ​ให้​ข้าไม่​มี​ผู้ใด​ช่วย​ไว้​เลย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bun yie biaux nyei jauv dangx,  aengx jaa zeqc naanc bun yie,  yaac maiv maaih haaix dauh dangv ninh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ปุน เยีย เปย๋า เญย เจ๊า ตั๋ง,  แอ๋ง จา เหฒะ หน่าน ปุน เยีย,  หย่า ไม้ ม่าย หาย เต้า ตั๊ง นิ่น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ປຸນ ເຢຍ ເປຢົ໋າ ເຍີຍ ເຈົ໊າ ຕັ໋ງ,   ແອ໋ງ ຈາ ເຕສະ ໜ່ານ ປຸນ ເຢຍ,   ຢ່າ ໄມ້ ມ່າຍ ຫາຍ ເຕົ້າ ຕັ໊ງ ນິ່ນ ບົວ.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As through a wide breach they come,     in the midst of the ruin they roll themselves in.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เขา​มา​อย่าง​กับ​มา​ทาง​ช่อง​โหว่เขา​กลิ้ง​เข้า​มา​ท่ามกลาง​สิ่ง​ปรักหักพัง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ndutc ndutc nyei daaih hnangv bieqc zingh laatc tong nyei dorngx.  Yiem baaic waaic nyei dorngx ninh mbuo wuz-wuz nyei daaih.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ดุดๆ เญย ต้าย ฮนั้ง เปียะ ฒี่ง หลาด ทง เญย ต๋อง.  เยียม ป่าย หว่าย เญย ต๋อง นิ่น บัว วู์ๆ เญย ต้าย.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ດຸດໆ ເຍີຍ ຕ້າຍ ຮນັ້ງ ເປັຍ ຕສີ້ງ ຫລາດ ທົງ ເຍີຍ ຕ໋ອງ.   ຢຽມ ປ່າຍ ຫວ່າຍ ເຍີຍ ຕ໋ອງ ນິ່ນ ບົວ ວູ໌ໆ ເຍີຍ ຕ້າຍ.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30:15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Terrors have turned on me.     They chase my honor as the wind.     My welfare has passed away as a cloud.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ความ​สยดสยอง​ต่างๆ หัน​มา​ใส่​ข้าเกียรติ​ของ​ข้า​ถูก​เขา​ติดตาม​อย่าง​ลม​ตามและ​ความ​เจริญรุ่งเรือง​ของ​ข้า​ศูนย์​ไป​เสีย​อย่าง​เมฆ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Gamh nziex haic nyei sic hoic yie kouv haic,  yie nyei njang-laangc jiex hnangv nziaaux buonc mingh nor,  yie nyei fuqv-loqc yaac hnangv mbuonx jiex mi'aqv.  Yopv Gorngv Tin-HunghMaiv Muangx Ninh Heuc Nyei Waac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กั้ม เหฑีย ไห่ เญย สี่ ห่อย เยีย โค้ว ไห่,  เยีย เญย ฌัง-หล่าง เจี๋ย ฮนั้ง หฑยาว ป่วน มี่ง นอ,  เยีย เญย ฟุ-โหละ หย่า ฮนั้ง บ๋วน เจี๋ย หมี่ อ๊ะ.  โย้บ ก๊อง ทิน-ฮู่ง ไม้ หมวัง นิ่น เห่ว เญย หว่า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ກ້ຳ ເດສ໋ຍ ໄຫ່ ເຍີຍ ສີ່ ຫ່ອຍ ເຢຍ ໂຄ້ວ ໄຫ່,   ເຢຍ ເຍີຍ ອຈັງ-ຫລ່າງ ເຈ໋ຍ ຮນັ້ງ ດສຢ໋າວ ປ່ວນ ມີ່ງ ນໍ,   ເຢຍ ເຍີຍ ຟຸ-ໂຫລະ ຢ່າ ຮນັ້ງ ບ໋ວນ ເຈ໋ຍ ໝີ່ ອ໊ະ.   ໂຢ໊ບ ກ໊ອງ ທິນ-ຮູ່ງ  ໄມ້ ໝວັງ ນິ່ນ ເຫ່ວ ເຍີຍ ຫວ່າ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2022-02-28T15:40:10Z</dcterms:created>
  <dcterms:modified xsi:type="dcterms:W3CDTF">2022-02-28T15:40:10Z</dcterms:modified>
</cp:coreProperties>
</file>