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Props.xml" ContentType="application/vnd.openxmlformats-officedocument.presentationml.presProps+xml"/>
  <Override PartName="/ppt/viewProps.xml" ContentType="application/vnd.openxmlformats-officedocument.presentationml.viewProps+xml"/>
  <Override PartName="/ppt/slideMasters/slideMaster.xml" ContentType="application/vnd.openxmlformats-officedocument.presentationml.slideMaster+xml"/>
  <Override PartName="/ppt/slideMasters/theme/theme.xml" ContentType="application/vnd.openxmlformats-officedocument.theme+xml"/>
  <Override PartName="/ppt/slideLayouts/slideLayout.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a.xml" ContentType="application/vnd.openxmlformats-officedocument.presentationml.slideLayout+xml"/>
  <Override PartName="/ppt/slideLayouts/slideLayoutb.xml" ContentType="application/vnd.openxmlformats-officedocument.presentationml.slideLayout+xml"/>
  <Override PartName="/ppt/slides/slide.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a.xml" ContentType="application/vnd.openxmlformats-officedocument.presentationml.slide+xml"/>
  <Override PartName="/ppt/slides/slideb.xml" ContentType="application/vnd.openxmlformats-officedocument.presentationml.slide+xml"/>
  <Override PartName="/ppt/slides/slidec.xml" ContentType="application/vnd.openxmlformats-officedocument.presentationml.slide+xml"/>
  <Override PartName="/ppt/slides/slided.xml" ContentType="application/vnd.openxmlformats-officedocument.presentationml.slide+xml"/>
  <Override PartName="/ppt/slides/slidee.xml" ContentType="application/vnd.openxmlformats-officedocument.presentationml.slide+xml"/>
  <Override PartName="/ppt/slides/slidef.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a.xml" ContentType="application/vnd.openxmlformats-officedocument.presentationml.slide+xml"/>
  <Override PartName="/ppt/slides/slide1b.xml" ContentType="application/vnd.openxmlformats-officedocument.presentationml.slide+xml"/>
  <Override PartName="/ppt/slides/slide1c.xml" ContentType="application/vnd.openxmlformats-officedocument.presentationml.slide+xml"/>
  <Override PartName="/ppt/slides/slide1d.xml" ContentType="application/vnd.openxmlformats-officedocument.presentationml.slide+xml"/>
  <Override PartName="/ppt/slides/slide1e.xml" ContentType="application/vnd.openxmlformats-officedocument.presentationml.slide+xml"/>
  <Override PartName="/ppt/slides/slide1f.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8e6c511d18884205" /><Relationship Type="http://schemas.openxmlformats.org/package/2006/relationships/metadata/core-properties" Target="/docProps/core.xml" Id="R91163335325c43b2" /><Relationship Type="http://schemas.openxmlformats.org/officeDocument/2006/relationships/extended-properties" Target="/docProps/app.xml" Id="R092936896ec644e1"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e6f54ad3e81d45b5"/>
  </p:sldMasterIdLst>
  <p:sldIdLst>
    <p:sldId id="256" r:id="Ra1c7778e40c944d8"/>
    <p:sldId id="257" r:id="R6060bab68c704b49"/>
    <p:sldId id="258" r:id="R668293bb96864f30"/>
    <p:sldId id="259" r:id="Rf013e6cfb0914fe7"/>
    <p:sldId id="260" r:id="Rc8af81ddfedf4db7"/>
    <p:sldId id="261" r:id="R6deea17598fc4fd8"/>
    <p:sldId id="262" r:id="Rb219c6dd3734448b"/>
    <p:sldId id="263" r:id="Rf5ea3c573db3467f"/>
    <p:sldId id="264" r:id="R5343707775e84e4c"/>
    <p:sldId id="265" r:id="R92d2e6105a0b4aa7"/>
    <p:sldId id="266" r:id="Rb9cfb4040e3240bb"/>
    <p:sldId id="267" r:id="Rfc1dabb51a3a4d98"/>
    <p:sldId id="268" r:id="R125815a94e824b86"/>
    <p:sldId id="269" r:id="Rae7c74378c0b46eb"/>
    <p:sldId id="270" r:id="Rdff72ebdb7d84fa8"/>
    <p:sldId id="271" r:id="Rd20f7a92f3bd4eff"/>
    <p:sldId id="272" r:id="R37811afc06f24012"/>
    <p:sldId id="273" r:id="Rbf7f04c43a3a48d3"/>
    <p:sldId id="274" r:id="R05093bdb9e954464"/>
    <p:sldId id="275" r:id="Rb8bbe3c4a9c541f6"/>
    <p:sldId id="276" r:id="R4284a8d3d8df49e0"/>
    <p:sldId id="277" r:id="R7dd7fe995fa44279"/>
    <p:sldId id="278" r:id="Ree0528cc4f4d4e85"/>
    <p:sldId id="279" r:id="R53827d907b174bab"/>
    <p:sldId id="280" r:id="R6d630c66039b4d46"/>
    <p:sldId id="281" r:id="Rfcebfb1cc74b43df"/>
    <p:sldId id="282" r:id="R1273f35ce1fa4806"/>
    <p:sldId id="283" r:id="Ra983dda1e4814975"/>
    <p:sldId id="284" r:id="R8143bd20eb824f39"/>
    <p:sldId id="285" r:id="Rac7ab2c3c55e445f"/>
    <p:sldId id="286" r:id="R487cf81b1d534d80"/>
    <p:sldId id="287" r:id="Rb876ba3fad12494d"/>
    <p:sldId id="288" r:id="Rdb26a7995dc843e0"/>
    <p:sldId id="289" r:id="Rb2ad266d2bcd41b5"/>
    <p:sldId id="290" r:id="R4cd384f6e0be49fa"/>
    <p:sldId id="291" r:id="R825e70219d0447bb"/>
    <p:sldId id="292" r:id="R7cf2a75b21a34075"/>
    <p:sldId id="293" r:id="R401ed4c16ce54d4f"/>
    <p:sldId id="294" r:id="Ree9b8e2dbba24d8a"/>
    <p:sldId id="295" r:id="R6aa2040d39b9457a"/>
    <p:sldId id="296" r:id="R6d01e341dbbc425a"/>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198be3d5dfe24825" /><Relationship Type="http://schemas.openxmlformats.org/officeDocument/2006/relationships/viewProps" Target="/ppt/viewProps.xml" Id="R73211d25f8b24d22" /><Relationship Type="http://schemas.openxmlformats.org/officeDocument/2006/relationships/slideMaster" Target="/ppt/slideMasters/slideMaster.xml" Id="Re6f54ad3e81d45b5" /><Relationship Type="http://schemas.openxmlformats.org/officeDocument/2006/relationships/theme" Target="/ppt/slideMasters/theme/theme.xml" Id="R92904b90a04e44f8" /><Relationship Type="http://schemas.openxmlformats.org/officeDocument/2006/relationships/slide" Target="/ppt/slides/slide.xml" Id="Ra1c7778e40c944d8" /><Relationship Type="http://schemas.openxmlformats.org/officeDocument/2006/relationships/slide" Target="/ppt/slides/slide2.xml" Id="R6060bab68c704b49" /><Relationship Type="http://schemas.openxmlformats.org/officeDocument/2006/relationships/slide" Target="/ppt/slides/slide3.xml" Id="R668293bb96864f30" /><Relationship Type="http://schemas.openxmlformats.org/officeDocument/2006/relationships/slide" Target="/ppt/slides/slide4.xml" Id="Rf013e6cfb0914fe7" /><Relationship Type="http://schemas.openxmlformats.org/officeDocument/2006/relationships/slide" Target="/ppt/slides/slide5.xml" Id="Rc8af81ddfedf4db7" /><Relationship Type="http://schemas.openxmlformats.org/officeDocument/2006/relationships/slide" Target="/ppt/slides/slide6.xml" Id="R6deea17598fc4fd8" /><Relationship Type="http://schemas.openxmlformats.org/officeDocument/2006/relationships/slide" Target="/ppt/slides/slide7.xml" Id="Rb219c6dd3734448b" /><Relationship Type="http://schemas.openxmlformats.org/officeDocument/2006/relationships/slide" Target="/ppt/slides/slide8.xml" Id="Rf5ea3c573db3467f" /><Relationship Type="http://schemas.openxmlformats.org/officeDocument/2006/relationships/slide" Target="/ppt/slides/slide9.xml" Id="R5343707775e84e4c" /><Relationship Type="http://schemas.openxmlformats.org/officeDocument/2006/relationships/slide" Target="/ppt/slides/slidea.xml" Id="R92d2e6105a0b4aa7" /><Relationship Type="http://schemas.openxmlformats.org/officeDocument/2006/relationships/slide" Target="/ppt/slides/slideb.xml" Id="Rb9cfb4040e3240bb" /><Relationship Type="http://schemas.openxmlformats.org/officeDocument/2006/relationships/slide" Target="/ppt/slides/slidec.xml" Id="Rfc1dabb51a3a4d98" /><Relationship Type="http://schemas.openxmlformats.org/officeDocument/2006/relationships/slide" Target="/ppt/slides/slided.xml" Id="R125815a94e824b86" /><Relationship Type="http://schemas.openxmlformats.org/officeDocument/2006/relationships/slide" Target="/ppt/slides/slidee.xml" Id="Rae7c74378c0b46eb" /><Relationship Type="http://schemas.openxmlformats.org/officeDocument/2006/relationships/slide" Target="/ppt/slides/slidef.xml" Id="Rdff72ebdb7d84fa8" /><Relationship Type="http://schemas.openxmlformats.org/officeDocument/2006/relationships/slide" Target="/ppt/slides/slide10.xml" Id="Rd20f7a92f3bd4eff" /><Relationship Type="http://schemas.openxmlformats.org/officeDocument/2006/relationships/slide" Target="/ppt/slides/slide11.xml" Id="R37811afc06f24012" /><Relationship Type="http://schemas.openxmlformats.org/officeDocument/2006/relationships/slide" Target="/ppt/slides/slide12.xml" Id="Rbf7f04c43a3a48d3" /><Relationship Type="http://schemas.openxmlformats.org/officeDocument/2006/relationships/slide" Target="/ppt/slides/slide13.xml" Id="R05093bdb9e954464" /><Relationship Type="http://schemas.openxmlformats.org/officeDocument/2006/relationships/slide" Target="/ppt/slides/slide14.xml" Id="Rb8bbe3c4a9c541f6" /><Relationship Type="http://schemas.openxmlformats.org/officeDocument/2006/relationships/slide" Target="/ppt/slides/slide15.xml" Id="R4284a8d3d8df49e0" /><Relationship Type="http://schemas.openxmlformats.org/officeDocument/2006/relationships/slide" Target="/ppt/slides/slide16.xml" Id="R7dd7fe995fa44279" /><Relationship Type="http://schemas.openxmlformats.org/officeDocument/2006/relationships/slide" Target="/ppt/slides/slide17.xml" Id="Ree0528cc4f4d4e85" /><Relationship Type="http://schemas.openxmlformats.org/officeDocument/2006/relationships/slide" Target="/ppt/slides/slide18.xml" Id="R53827d907b174bab" /><Relationship Type="http://schemas.openxmlformats.org/officeDocument/2006/relationships/slide" Target="/ppt/slides/slide19.xml" Id="R6d630c66039b4d46" /><Relationship Type="http://schemas.openxmlformats.org/officeDocument/2006/relationships/slide" Target="/ppt/slides/slide1a.xml" Id="Rfcebfb1cc74b43df" /><Relationship Type="http://schemas.openxmlformats.org/officeDocument/2006/relationships/slide" Target="/ppt/slides/slide1b.xml" Id="R1273f35ce1fa4806" /><Relationship Type="http://schemas.openxmlformats.org/officeDocument/2006/relationships/slide" Target="/ppt/slides/slide1c.xml" Id="Ra983dda1e4814975" /><Relationship Type="http://schemas.openxmlformats.org/officeDocument/2006/relationships/slide" Target="/ppt/slides/slide1d.xml" Id="R8143bd20eb824f39" /><Relationship Type="http://schemas.openxmlformats.org/officeDocument/2006/relationships/slide" Target="/ppt/slides/slide1e.xml" Id="Rac7ab2c3c55e445f" /><Relationship Type="http://schemas.openxmlformats.org/officeDocument/2006/relationships/slide" Target="/ppt/slides/slide1f.xml" Id="R487cf81b1d534d80" /><Relationship Type="http://schemas.openxmlformats.org/officeDocument/2006/relationships/slide" Target="/ppt/slides/slide20.xml" Id="Rb876ba3fad12494d" /><Relationship Type="http://schemas.openxmlformats.org/officeDocument/2006/relationships/slide" Target="/ppt/slides/slide21.xml" Id="Rdb26a7995dc843e0" /><Relationship Type="http://schemas.openxmlformats.org/officeDocument/2006/relationships/slide" Target="/ppt/slides/slide22.xml" Id="Rb2ad266d2bcd41b5" /><Relationship Type="http://schemas.openxmlformats.org/officeDocument/2006/relationships/slide" Target="/ppt/slides/slide23.xml" Id="R4cd384f6e0be49fa" /><Relationship Type="http://schemas.openxmlformats.org/officeDocument/2006/relationships/slide" Target="/ppt/slides/slide24.xml" Id="R825e70219d0447bb" /><Relationship Type="http://schemas.openxmlformats.org/officeDocument/2006/relationships/slide" Target="/ppt/slides/slide25.xml" Id="R7cf2a75b21a34075" /><Relationship Type="http://schemas.openxmlformats.org/officeDocument/2006/relationships/slide" Target="/ppt/slides/slide26.xml" Id="R401ed4c16ce54d4f" /><Relationship Type="http://schemas.openxmlformats.org/officeDocument/2006/relationships/slide" Target="/ppt/slides/slide27.xml" Id="Ree9b8e2dbba24d8a" /><Relationship Type="http://schemas.openxmlformats.org/officeDocument/2006/relationships/slide" Target="/ppt/slides/slide28.xml" Id="R6aa2040d39b9457a" /><Relationship Type="http://schemas.openxmlformats.org/officeDocument/2006/relationships/slide" Target="/ppt/slides/slide29.xml" Id="R6d01e341dbbc425a" /></Relationships>
</file>

<file path=ppt/slideLayouts/_rels/slideLayout.xml.rels>&#65279;<?xml version="1.0" encoding="utf-8"?><Relationships xmlns="http://schemas.openxmlformats.org/package/2006/relationships"><Relationship Type="http://schemas.openxmlformats.org/officeDocument/2006/relationships/slideMaster" Target="/ppt/slideMasters/slideMaster.xml" Id="Raffcaad47cf042f6"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xml" Id="Rff3a644c424748eb"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xml" Id="Re5505ea8ee494136"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xml" Id="Ra134acf92a644ba8"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xml" Id="R39b8c7b1c5164bf2"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xml" Id="Ra2f78025d2234eb3"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xml" Id="Rfd7a87a17106406b"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xml" Id="R4f2632fd55344694"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xml" Id="Rfe85c3865d6f4460" /></Relationships>
</file>

<file path=ppt/slideLayouts/_rels/slideLayouta.xml.rels>&#65279;<?xml version="1.0" encoding="utf-8"?><Relationships xmlns="http://schemas.openxmlformats.org/package/2006/relationships"><Relationship Type="http://schemas.openxmlformats.org/officeDocument/2006/relationships/slideMaster" Target="/ppt/slideMasters/slideMaster.xml" Id="R4c9cd91635e240fc" /></Relationships>
</file>

<file path=ppt/slideLayouts/_rels/slideLayoutb.xml.rels>&#65279;<?xml version="1.0" encoding="utf-8"?><Relationships xmlns="http://schemas.openxmlformats.org/package/2006/relationships"><Relationship Type="http://schemas.openxmlformats.org/officeDocument/2006/relationships/slideMaster" Target="/ppt/slideMasters/slideMaster.xml" Id="R3d385d4346a14e22" /></Relationships>
</file>

<file path=ppt/slideLayouts/slideLayout.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idx="1"/>
          </p:nvPr>
        </p:nvSpPr>
        <p:spPr/>
        <p:txBody>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a.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Layouts/slideLayoutb.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timing>
    <p:tnLst>
      <p:par>
        <p:cTn id="1" dur="indefinite" restart="never" nodeType="tmRoot"/>
      </p:par>
    </p:tnLst>
  </p:timing>
</p:sldLayout>
</file>

<file path=ppt/slideMasters/_rels/slideMaster.xml.rels>&#65279;<?xml version="1.0" encoding="utf-8"?><Relationships xmlns="http://schemas.openxmlformats.org/package/2006/relationships"><Relationship Type="http://schemas.openxmlformats.org/officeDocument/2006/relationships/theme" Target="/ppt/slideMasters/theme/theme.xml" Id="Racd4acbf49e743e3" /><Relationship Type="http://schemas.openxmlformats.org/officeDocument/2006/relationships/slideLayout" Target="/ppt/slideLayouts/slideLayout.xml" Id="Ra327a5f998ec4ef4" /><Relationship Type="http://schemas.openxmlformats.org/officeDocument/2006/relationships/slideLayout" Target="/ppt/slideLayouts/slideLayout2.xml" Id="R8adc8c437faf4654" /><Relationship Type="http://schemas.openxmlformats.org/officeDocument/2006/relationships/slideLayout" Target="/ppt/slideLayouts/slideLayout3.xml" Id="R85116f69d0ab4dd6" /><Relationship Type="http://schemas.openxmlformats.org/officeDocument/2006/relationships/slideLayout" Target="/ppt/slideLayouts/slideLayout4.xml" Id="Rc5d8eddbd25d42f5" /><Relationship Type="http://schemas.openxmlformats.org/officeDocument/2006/relationships/slideLayout" Target="/ppt/slideLayouts/slideLayout5.xml" Id="R42935b1bb3ea472c" /><Relationship Type="http://schemas.openxmlformats.org/officeDocument/2006/relationships/slideLayout" Target="/ppt/slideLayouts/slideLayout6.xml" Id="Rcf12bd9c05e24cda" /><Relationship Type="http://schemas.openxmlformats.org/officeDocument/2006/relationships/slideLayout" Target="/ppt/slideLayouts/slideLayout7.xml" Id="R7a331f3e6a3240f6" /><Relationship Type="http://schemas.openxmlformats.org/officeDocument/2006/relationships/slideLayout" Target="/ppt/slideLayouts/slideLayout8.xml" Id="Rf9139a38a804440a" /><Relationship Type="http://schemas.openxmlformats.org/officeDocument/2006/relationships/slideLayout" Target="/ppt/slideLayouts/slideLayout9.xml" Id="Raff68d837bf344a9" /><Relationship Type="http://schemas.openxmlformats.org/officeDocument/2006/relationships/slideLayout" Target="/ppt/slideLayouts/slideLayouta.xml" Id="R58d4e5bb9430458d" /><Relationship Type="http://schemas.openxmlformats.org/officeDocument/2006/relationships/slideLayout" Target="/ppt/slideLayouts/slideLayoutb.xml" Id="R29bb7b6da2724d87" /></Relationships>
</file>

<file path=ppt/slideMasters/slideMaster.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a327a5f998ec4ef4"/>
    <p:sldLayoutId id="2147483652" r:id="Rc5d8eddbd25d42f5"/>
    <p:sldLayoutId id="2147483653" r:id="R42935b1bb3ea472c"/>
    <p:sldLayoutId id="2147483654" r:id="Rcf12bd9c05e24cda"/>
    <p:sldLayoutId id="2147483655" r:id="R7a331f3e6a3240f6"/>
    <p:sldLayoutId id="2147483656" r:id="Rf9139a38a804440a"/>
    <p:sldLayoutId id="2147483657" r:id="Raff68d837bf344a9"/>
    <p:sldLayoutId id="2147483658" r:id="R58d4e5bb9430458d"/>
    <p:sldLayoutId id="2147483659" r:id="R29bb7b6da2724d87"/>
    <p:sldLayoutId id="2147483650" r:id="R8adc8c437faf4654"/>
    <p:sldLayoutId id="2147483651" r:id="R85116f69d0ab4d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slides/_rels/slide.xml.rels>&#65279;<?xml version="1.0" encoding="utf-8"?><Relationships xmlns="http://schemas.openxmlformats.org/package/2006/relationships"><Relationship Type="http://schemas.openxmlformats.org/officeDocument/2006/relationships/slideLayout" Target="/ppt/slideLayouts/slideLayout9.xml" Id="R2806bae8022b410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9.xml" Id="R59bcac38b4984369" /></Relationships>
</file>

<file path=ppt/slides/_rels/slide11.xml.rels>&#65279;<?xml version="1.0" encoding="utf-8"?><Relationships xmlns="http://schemas.openxmlformats.org/package/2006/relationships"><Relationship Type="http://schemas.openxmlformats.org/officeDocument/2006/relationships/slideLayout" Target="/ppt/slideLayouts/slideLayout9.xml" Id="R331ee9d1f2fb4c6b" /></Relationships>
</file>

<file path=ppt/slides/_rels/slide12.xml.rels>&#65279;<?xml version="1.0" encoding="utf-8"?><Relationships xmlns="http://schemas.openxmlformats.org/package/2006/relationships"><Relationship Type="http://schemas.openxmlformats.org/officeDocument/2006/relationships/slideLayout" Target="/ppt/slideLayouts/slideLayout9.xml" Id="Re40ebe267ba147aa" /></Relationships>
</file>

<file path=ppt/slides/_rels/slide13.xml.rels>&#65279;<?xml version="1.0" encoding="utf-8"?><Relationships xmlns="http://schemas.openxmlformats.org/package/2006/relationships"><Relationship Type="http://schemas.openxmlformats.org/officeDocument/2006/relationships/slideLayout" Target="/ppt/slideLayouts/slideLayout9.xml" Id="R9471972aa5cf42e3" /></Relationships>
</file>

<file path=ppt/slides/_rels/slide14.xml.rels>&#65279;<?xml version="1.0" encoding="utf-8"?><Relationships xmlns="http://schemas.openxmlformats.org/package/2006/relationships"><Relationship Type="http://schemas.openxmlformats.org/officeDocument/2006/relationships/slideLayout" Target="/ppt/slideLayouts/slideLayout9.xml" Id="Rd2cfc81ee5004fe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9.xml" Id="R83c1eb17ff0349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9.xml" Id="R6f09f50c7e9b4a17" /></Relationships>
</file>

<file path=ppt/slides/_rels/slide17.xml.rels>&#65279;<?xml version="1.0" encoding="utf-8"?><Relationships xmlns="http://schemas.openxmlformats.org/package/2006/relationships"><Relationship Type="http://schemas.openxmlformats.org/officeDocument/2006/relationships/slideLayout" Target="/ppt/slideLayouts/slideLayout9.xml" Id="R695ffcfde25146b3"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cf462668d00a41c7" /></Relationships>
</file>

<file path=ppt/slides/_rels/slide19.xml.rels>&#65279;<?xml version="1.0" encoding="utf-8"?><Relationships xmlns="http://schemas.openxmlformats.org/package/2006/relationships"><Relationship Type="http://schemas.openxmlformats.org/officeDocument/2006/relationships/slideLayout" Target="/ppt/slideLayouts/slideLayout9.xml" Id="Reef8c1d3c7864f49" /></Relationships>
</file>

<file path=ppt/slides/_rels/slide1a.xml.rels>&#65279;<?xml version="1.0" encoding="utf-8"?><Relationships xmlns="http://schemas.openxmlformats.org/package/2006/relationships"><Relationship Type="http://schemas.openxmlformats.org/officeDocument/2006/relationships/slideLayout" Target="/ppt/slideLayouts/slideLayout9.xml" Id="Rdcce5b13340642e3" /></Relationships>
</file>

<file path=ppt/slides/_rels/slide1b.xml.rels>&#65279;<?xml version="1.0" encoding="utf-8"?><Relationships xmlns="http://schemas.openxmlformats.org/package/2006/relationships"><Relationship Type="http://schemas.openxmlformats.org/officeDocument/2006/relationships/slideLayout" Target="/ppt/slideLayouts/slideLayout9.xml" Id="R873e9104a30b4adb" /></Relationships>
</file>

<file path=ppt/slides/_rels/slide1c.xml.rels>&#65279;<?xml version="1.0" encoding="utf-8"?><Relationships xmlns="http://schemas.openxmlformats.org/package/2006/relationships"><Relationship Type="http://schemas.openxmlformats.org/officeDocument/2006/relationships/slideLayout" Target="/ppt/slideLayouts/slideLayout9.xml" Id="R11102967dad34ce0" /></Relationships>
</file>

<file path=ppt/slides/_rels/slide1d.xml.rels>&#65279;<?xml version="1.0" encoding="utf-8"?><Relationships xmlns="http://schemas.openxmlformats.org/package/2006/relationships"><Relationship Type="http://schemas.openxmlformats.org/officeDocument/2006/relationships/slideLayout" Target="/ppt/slideLayouts/slideLayout9.xml" Id="R2fd05fec95314feb" /></Relationships>
</file>

<file path=ppt/slides/_rels/slide1e.xml.rels>&#65279;<?xml version="1.0" encoding="utf-8"?><Relationships xmlns="http://schemas.openxmlformats.org/package/2006/relationships"><Relationship Type="http://schemas.openxmlformats.org/officeDocument/2006/relationships/slideLayout" Target="/ppt/slideLayouts/slideLayout9.xml" Id="Re63f15e314934aec" /></Relationships>
</file>

<file path=ppt/slides/_rels/slide1f.xml.rels>&#65279;<?xml version="1.0" encoding="utf-8"?><Relationships xmlns="http://schemas.openxmlformats.org/package/2006/relationships"><Relationship Type="http://schemas.openxmlformats.org/officeDocument/2006/relationships/slideLayout" Target="/ppt/slideLayouts/slideLayout9.xml" Id="Ra8b3a140bad341b9"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2aa69d9627a448d9" /></Relationships>
</file>

<file path=ppt/slides/_rels/slide20.xml.rels>&#65279;<?xml version="1.0" encoding="utf-8"?><Relationships xmlns="http://schemas.openxmlformats.org/package/2006/relationships"><Relationship Type="http://schemas.openxmlformats.org/officeDocument/2006/relationships/slideLayout" Target="/ppt/slideLayouts/slideLayout9.xml" Id="Ra410b8ae44e34ce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9.xml" Id="R33899e48e05a465c" /></Relationships>
</file>

<file path=ppt/slides/_rels/slide22.xml.rels>&#65279;<?xml version="1.0" encoding="utf-8"?><Relationships xmlns="http://schemas.openxmlformats.org/package/2006/relationships"><Relationship Type="http://schemas.openxmlformats.org/officeDocument/2006/relationships/slideLayout" Target="/ppt/slideLayouts/slideLayout9.xml" Id="R2f9de33591ec4e67" /></Relationships>
</file>

<file path=ppt/slides/_rels/slide23.xml.rels>&#65279;<?xml version="1.0" encoding="utf-8"?><Relationships xmlns="http://schemas.openxmlformats.org/package/2006/relationships"><Relationship Type="http://schemas.openxmlformats.org/officeDocument/2006/relationships/slideLayout" Target="/ppt/slideLayouts/slideLayout9.xml" Id="R18ce81ad36ae4b59" /></Relationships>
</file>

<file path=ppt/slides/_rels/slide24.xml.rels>&#65279;<?xml version="1.0" encoding="utf-8"?><Relationships xmlns="http://schemas.openxmlformats.org/package/2006/relationships"><Relationship Type="http://schemas.openxmlformats.org/officeDocument/2006/relationships/slideLayout" Target="/ppt/slideLayouts/slideLayout9.xml" Id="R5115af20da9f449f" /></Relationships>
</file>

<file path=ppt/slides/_rels/slide25.xml.rels>&#65279;<?xml version="1.0" encoding="utf-8"?><Relationships xmlns="http://schemas.openxmlformats.org/package/2006/relationships"><Relationship Type="http://schemas.openxmlformats.org/officeDocument/2006/relationships/slideLayout" Target="/ppt/slideLayouts/slideLayout9.xml" Id="Rb1c37f9cc98d4c8a" /></Relationships>
</file>

<file path=ppt/slides/_rels/slide26.xml.rels>&#65279;<?xml version="1.0" encoding="utf-8"?><Relationships xmlns="http://schemas.openxmlformats.org/package/2006/relationships"><Relationship Type="http://schemas.openxmlformats.org/officeDocument/2006/relationships/slideLayout" Target="/ppt/slideLayouts/slideLayout9.xml" Id="R2377db2e590f4c75" /></Relationships>
</file>

<file path=ppt/slides/_rels/slide27.xml.rels>&#65279;<?xml version="1.0" encoding="utf-8"?><Relationships xmlns="http://schemas.openxmlformats.org/package/2006/relationships"><Relationship Type="http://schemas.openxmlformats.org/officeDocument/2006/relationships/slideLayout" Target="/ppt/slideLayouts/slideLayout9.xml" Id="Re35ac72153db4d10" /></Relationships>
</file>

<file path=ppt/slides/_rels/slide28.xml.rels>&#65279;<?xml version="1.0" encoding="utf-8"?><Relationships xmlns="http://schemas.openxmlformats.org/package/2006/relationships"><Relationship Type="http://schemas.openxmlformats.org/officeDocument/2006/relationships/slideLayout" Target="/ppt/slideLayouts/slideLayout9.xml" Id="Re3d7138acb604d54" /></Relationships>
</file>

<file path=ppt/slides/_rels/slide29.xml.rels>&#65279;<?xml version="1.0" encoding="utf-8"?><Relationships xmlns="http://schemas.openxmlformats.org/package/2006/relationships"><Relationship Type="http://schemas.openxmlformats.org/officeDocument/2006/relationships/slideLayout" Target="/ppt/slideLayouts/slideLayout9.xml" Id="Rf554bfc59efc4e84" /></Relationships>
</file>

<file path=ppt/slides/_rels/slide3.xml.rels>&#65279;<?xml version="1.0" encoding="utf-8"?><Relationships xmlns="http://schemas.openxmlformats.org/package/2006/relationships"><Relationship Type="http://schemas.openxmlformats.org/officeDocument/2006/relationships/slideLayout" Target="/ppt/slideLayouts/slideLayout9.xml" Id="R144f221c9a4045bd" /></Relationships>
</file>

<file path=ppt/slides/_rels/slide4.xml.rels>&#65279;<?xml version="1.0" encoding="utf-8"?><Relationships xmlns="http://schemas.openxmlformats.org/package/2006/relationships"><Relationship Type="http://schemas.openxmlformats.org/officeDocument/2006/relationships/slideLayout" Target="/ppt/slideLayouts/slideLayout9.xml" Id="R1f8339a9944346ff" /></Relationships>
</file>

<file path=ppt/slides/_rels/slide5.xml.rels>&#65279;<?xml version="1.0" encoding="utf-8"?><Relationships xmlns="http://schemas.openxmlformats.org/package/2006/relationships"><Relationship Type="http://schemas.openxmlformats.org/officeDocument/2006/relationships/slideLayout" Target="/ppt/slideLayouts/slideLayout9.xml" Id="R187f8bd825bc42ab" /></Relationships>
</file>

<file path=ppt/slides/_rels/slide6.xml.rels>&#65279;<?xml version="1.0" encoding="utf-8"?><Relationships xmlns="http://schemas.openxmlformats.org/package/2006/relationships"><Relationship Type="http://schemas.openxmlformats.org/officeDocument/2006/relationships/slideLayout" Target="/ppt/slideLayouts/slideLayout9.xml" Id="R91938b25b75241ea" /></Relationships>
</file>

<file path=ppt/slides/_rels/slide7.xml.rels>&#65279;<?xml version="1.0" encoding="utf-8"?><Relationships xmlns="http://schemas.openxmlformats.org/package/2006/relationships"><Relationship Type="http://schemas.openxmlformats.org/officeDocument/2006/relationships/slideLayout" Target="/ppt/slideLayouts/slideLayout9.xml" Id="R52cf75be051845ee" /></Relationships>
</file>

<file path=ppt/slides/_rels/slide8.xml.rels>&#65279;<?xml version="1.0" encoding="utf-8"?><Relationships xmlns="http://schemas.openxmlformats.org/package/2006/relationships"><Relationship Type="http://schemas.openxmlformats.org/officeDocument/2006/relationships/slideLayout" Target="/ppt/slideLayouts/slideLayout9.xml" Id="R55ad367e974f4675" /></Relationships>
</file>

<file path=ppt/slides/_rels/slide9.xml.rels>&#65279;<?xml version="1.0" encoding="utf-8"?><Relationships xmlns="http://schemas.openxmlformats.org/package/2006/relationships"><Relationship Type="http://schemas.openxmlformats.org/officeDocument/2006/relationships/slideLayout" Target="/ppt/slideLayouts/slideLayout9.xml" Id="Rd49f2ed22b02494b" /></Relationships>
</file>

<file path=ppt/slides/_rels/slidea.xml.rels>&#65279;<?xml version="1.0" encoding="utf-8"?><Relationships xmlns="http://schemas.openxmlformats.org/package/2006/relationships"><Relationship Type="http://schemas.openxmlformats.org/officeDocument/2006/relationships/slideLayout" Target="/ppt/slideLayouts/slideLayout9.xml" Id="Rc4644aa173b24f2f" /></Relationships>
</file>

<file path=ppt/slides/_rels/slideb.xml.rels>&#65279;<?xml version="1.0" encoding="utf-8"?><Relationships xmlns="http://schemas.openxmlformats.org/package/2006/relationships"><Relationship Type="http://schemas.openxmlformats.org/officeDocument/2006/relationships/slideLayout" Target="/ppt/slideLayouts/slideLayout9.xml" Id="R7aad53736b6642fc" /></Relationships>
</file>

<file path=ppt/slides/_rels/slidec.xml.rels>&#65279;<?xml version="1.0" encoding="utf-8"?><Relationships xmlns="http://schemas.openxmlformats.org/package/2006/relationships"><Relationship Type="http://schemas.openxmlformats.org/officeDocument/2006/relationships/slideLayout" Target="/ppt/slideLayouts/slideLayout9.xml" Id="R9e64bd5e0a2f44b7" /></Relationships>
</file>

<file path=ppt/slides/_rels/slided.xml.rels>&#65279;<?xml version="1.0" encoding="utf-8"?><Relationships xmlns="http://schemas.openxmlformats.org/package/2006/relationships"><Relationship Type="http://schemas.openxmlformats.org/officeDocument/2006/relationships/slideLayout" Target="/ppt/slideLayouts/slideLayout9.xml" Id="R86bd33de6bcd4004" /></Relationships>
</file>

<file path=ppt/slides/_rels/slidee.xml.rels>&#65279;<?xml version="1.0" encoding="utf-8"?><Relationships xmlns="http://schemas.openxmlformats.org/package/2006/relationships"><Relationship Type="http://schemas.openxmlformats.org/officeDocument/2006/relationships/slideLayout" Target="/ppt/slideLayouts/slideLayout9.xml" Id="Ra3345d956cac4606" /></Relationships>
</file>

<file path=ppt/slides/_rels/slidef.xml.rels>&#65279;<?xml version="1.0" encoding="utf-8"?><Relationships xmlns="http://schemas.openxmlformats.org/package/2006/relationships"><Relationship Type="http://schemas.openxmlformats.org/officeDocument/2006/relationships/slideLayout" Target="/ppt/slideLayouts/slideLayout9.xml" Id="R476e8fc5556a4311" /></Relationships>
</file>

<file path=ppt/slides/slid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made a covenant with my eyes,     how then should I look lustfully at a young woman?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โย​บยืน​ยัน​ความ​สัตย์​ซื่อ​ของ​ตน“ข้า​ได้​กระทำ​พันธสัญญา​กับ​นัยน์ตา​ของ​ข้าแล้ว​ข้า​จะ​มอง​หญิง​พรหมจารี​ได้​อย่างไ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caux yie nyei m'zing laengz jiez ngaengc waac.  Wuov nyungc yie hnangv haaix nor haih hanc cing-nzengc nyei sieqv?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เหธา เยีย เญย มฒีง แล์ง เจี์ย แหง่ง หว่า.  วั้ว หญู่ง เยีย ฮนั้ง หาย นอ ไฮ่ หั่น ธีง-เหฑ่ง เญย เซียะ?</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ເຖສົາ ເຢຍ ເຍີຍ ມຕສີງ ແລ໌ງ ເຈ໌ຍ ແຫງ່ງ ຫວ່າ.   ວົ້ວ ຫຍູ່ງ ເຢຍ ຮນັ້ງ ຫາຍ ນໍ ໄຮ່ ຫັ່ນ ທສີງ-ເດສ່ງ ເຍີຍ ເຊັຍ?     </a:t>
            </a:r>
          </a:p>
        </p:txBody>
      </p:sp>
    </p:spTree>
  </p:cSld>
  <p:clrMapOvr>
    <a:masterClrMapping/>
  </p:clrMapOvr>
  <p:transition spd="fast">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withheld the poor from their desire,     or have caused the eyes of the widow to fail,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“ถ้า​ข้า​ได้​หน่วง​เหนี่ยว​สิ่ง​ใดๆ ที่​คน​ยากจน​อยาก​ได้หรือ​ได้​กระทำ​ให้​นัยน์ตา​ของ​หญิง​ม่าย​มอง​เสีย​เปล่า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ngaengc jienv maiv tengx dongh mienh jomc mienh oix duqv nyei,  fai bun auv-guaav nyei m'zing baeqc baeqc mangc,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แหง่ง เจี๊ยน ไม้ เถง ต้ง เมี่ยน จ่ม เมี่ยน อ๋อย ตุ๊ เญย,  ไฟ ปุน เอ๊า-กว๊า เญย มฒีง แปะๆ หมั่ง,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ແຫງ່ງ ຈ໊ຽນ ໄມ້ ເຖງ ຕົ້ງ ມ່ຽນ ຈົ່ມ ມ່ຽນ ອ໋ອຍ ຕຸ໊ ເຍີຍ,   ໄຟ ປຸນ ເອົ໊າ-ກວ໊າ ເຍີຍ ມຕສີງ ແປະໆ ໝັ່ງ,    </a:t>
            </a:r>
          </a:p>
        </p:txBody>
      </p:sp>
    </p:spTree>
  </p:cSld>
  <p:clrMapOvr>
    <a:masterClrMapping/>
  </p:clrMapOvr>
  <p:transition spd="fast">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or have eaten my morsel alone,     and the fatherless has not eaten of it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หรือ​ข้า​รับประทาน​อาหาร​ของ​ข้า​แต่​ลำพังและ​คน​กำพร้า​ไม่ได้​ร่วม​รับประทาน​อาหาร​นั้น​ด้วย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ganh nyanc yie maaih nyei diqv dien,  guh hanh fu'jueiv yaac maiv duqv nyanc,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กั้น หญั่น เยีย ม่าย เญย ติ๊ เตียน,  กู้ ฮั่น ฝุเจว๊ย หย่า ไม้ ตุ๊ หญั่น,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ກັ້ນ ຫຍັ່ນ ເຢຍ ມ່າຍ ເຍີຍ ຕິ໊ ຕຽນ,   ກູ້ ຮັ່ນ ຝຸຈ໊ວຍ ຢ່າ ໄມ້ ຕຸ໊ ຫຍັ່ນ,    </a:t>
            </a:r>
          </a:p>
        </p:txBody>
      </p:sp>
    </p:spTree>
  </p:cSld>
  <p:clrMapOvr>
    <a:masterClrMapping/>
  </p:clrMapOvr>
  <p:transition spd="fast">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(no, from my youth he grew up with me as with a father,     her have I guided from my mother’s womb);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(​แต่​ความ​จริง ตั้งแต่​เด็ก​มา เขา​เติบโต​ขึ้นกับ​ข้า อย่าง​อยู่​กับ​พ่อและ​ข้า​ได้​เป็น​ผู้​แนะนำ​เธอ​ตั้งแต่​ครรภ์​มารดา​ของ​ข้า​)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ninh lunx nyei ziangh hoc yie dorh ninh hlo daaih hnangv benx ninh nyei die nor,  ninh yiem maa nyei ga'sie cuotv daaih yie goux ninh),</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นิ่น หลุน เญย เฒี่ยง โห่ เยีย ต้อ นิ่น โฮล ต้าย ฮนั้ง เป๋น นิ่น เญย เตีย นอ,  นิ่น เยียม มา เญย กะเซีย ธ้วด ต้าย เยีย โก๋ว นิ่น,)</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ນິ່ນ ຫລຸນ ເຍີຍ ຕສຢັ້ງ ໂຫ່ ເຢຍ ຕໍ້ ນິ່ນ ໂຮລ ຕ້າຍ ຮນັ້ງ ເປ໋ນ ນິ່ນ ເຍີຍ ເຕຍ ນໍ,   ນິ່ນ ຢຽມ ມາ ເຍີຍ ກະເຊຍ ທສວດ ຕ້າຍ ເຢຍ ໂກ໋ວ ນິ່ນ),     </a:t>
            </a:r>
          </a:p>
        </p:txBody>
      </p:sp>
    </p:spTree>
  </p:cSld>
  <p:clrMapOvr>
    <a:masterClrMapping/>
  </p:clrMapOvr>
  <p:transition spd="fast">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seen any perish for want of clothing,     or that the needy had no covering;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ถ้า​ข้า​เห็น​คน​หนึ่ง​คน​ใด​พินาศ​เพราะ​ขาด​เสื้อผ้าหรือ​เห็น​ชาย​ขัด​สน​ไม่​มี​ผ้า​คลุม​กาย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buatc haaix dauh daic laaix maiv maaih lui-houx zuqv,  fai buatc dangx-donx nyei mienh maiv maaih haaix nyungc torngv sin,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ปวัด หาย เต้า ไต่ หลาย ไม้ ม่าย ลุย-โหว ฒุ,  ไฟ ปวัด ตั๋ง-ต๋น เญย เมี่ยน ไม้ ม่าย หาย หญู่ง ท้อง ซิน,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ປວັດ ຫາຍ ເຕົ້າ ໄຕ່ ຫລາຍ ໄມ້ ມ່າຍ ລຸຍ-ໂຫວ ຕສຸ໊,   ໄຟ ປວັດ ຕັ໋ງ-ຕົ໋ນ ເຍີຍ ມ່ຽນ ໄມ້ ມ່າຍ ຫາຍ ຫຍູ່ງ ທ້ອງ ຊິນ,    </a:t>
            </a:r>
          </a:p>
        </p:txBody>
      </p:sp>
    </p:spTree>
  </p:cSld>
  <p:clrMapOvr>
    <a:masterClrMapping/>
  </p:clrMapOvr>
  <p:transition spd="fast">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his heart hasn’t blessed me,     if he hasn’t been warmed with my sheep’s fleece;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ถ้า​บั้น​เอว​ของ​เขา​มิได้​อวย​พร​แก่​ข้าและ​ถ้า​เขา​มิได้​อบอุ่น​ด้วย​ขน​แกะ​ของ​ข้า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maiv bun ninh duqv yie nyei ba'gi yungh nyei biei tengx ninh siouv,  ninh nyei hnyouv ziouc maiv buang waac bun yie,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ไม้ ปุน นิ่น ตุ๊ เยีย เญย ปะกี ยู่ง เญย เปยย เถง นิ่น เซี้ยว,  นิ่น เญย เฮญี้ยว ฯฒฯ ไม้ ปวัง หว่า ปุน เยีย,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ໄມ້ ປຸນ ນິ່ນ ຕຸ໊ ເຢຍ ເຍີຍ ປະກີ ຢູ້ງ ເຍີຍ ເປຢີຍ ເຖງ ນິ່ນ ຊ້ຽວ,   ນິ່ນ ເຍີຍ ໂຮຍ້ວ ຕສ່ຽວ ໄມ້ ປວັງ ຫວ່າ ປຸນ ເຢຍ,    </a:t>
            </a:r>
          </a:p>
        </p:txBody>
      </p:sp>
    </p:spTree>
  </p:cSld>
  <p:clrMapOvr>
    <a:masterClrMapping/>
  </p:clrMapOvr>
  <p:transition spd="fast">
    <p:cover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lifted up my hand against the fatherless,     because I saw my help in the gate,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ถ้า​ข้า​ยก​มือ​ขึ้น​แตะ​ต้อง​คน​กำพร้าเพราะ​ข้า​เห็น​ความ​สนับสนุน​ที่​ประตู​เมือง​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hiuv duqv yiem zingh gaengh ndaangc nyei sic dorngh maaih mienh tengx yie,  yie ziouc sung buoz zeix guh hanh fu'jueiv,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ฮิ้ว ตุ๊ เยียม ฒี่ง แก้ง ด่าง เญย สี่ ต้อง ม่าย เมี่ยน เถง เยีย,  เยีย ฯฒฯ ซูง ปั์ว เหฒย กู้ ฮั่น ฝุเจว๊ย,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ຮິ້ວ ຕຸ໊ ຢຽມ ຕສີ້ງ ແກ້ງ ດ່າງ ເຍີຍ ສີ່ ຕ້ອງ ມ່າຍ ມ່ຽນ ເຖງ ເຢຍ,   ເຢຍ ຕສ່ຽວ ຊູງ ປົ໌ວ ເຕສີ໋ຍ ກູ້ ຮັ່ນ ຝຸຈ໊ວຍ,    </a:t>
            </a:r>
          </a:p>
        </p:txBody>
      </p:sp>
    </p:spTree>
  </p:cSld>
  <p:clrMapOvr>
    <a:masterClrMapping/>
  </p:clrMapOvr>
  <p:transition spd="fast">
    <p:cover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let my shoulder fall from the shoulder blade,     and my arm be broken from the bone.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ว​ก็​ให้​กระดูก​ไห​ปลา​ร้า​หลุด​จาก​บ่า​ของ​ข้าและ​ให้​แขน​ของ​ข้า​หัก​หลุด​จาก​ข้อ​ต่อ​เสีย​เถิ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tov bun yie nyei mba'dauh caux mbungv-zeih ndutv mingh,  yaac bun yie nyei buoz yiem mbungv-daaux nauv ndutv,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โท้ ปุน เยีย เญย บะเต้า เหธา บู๊ง-เฒ่ย ดุ๊ด มี่ง,  หย่า ปุน เยีย เญย ปั์ว เยียม บู๊ง-ต๋าว เน้า ดุ๊ด,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ໂທ້ ປຸນ ເຢຍ ເຍີຍ ບະເຕົ້າ ເຖສົາ ບູ໊ງ-ເຕສີ້ຍ ດຸ໊ດ ມີ່ງ,   ຢ່າ ປຸນ ເຢຍ ເຍີຍ ປົ໌ວ ຢຽມ ບູ໊ງ-ຕ໋າວ ເນົ້າ ດຸ໊ດ,    </a:t>
            </a:r>
          </a:p>
        </p:txBody>
      </p:sp>
    </p:spTree>
  </p:cSld>
  <p:clrMapOvr>
    <a:masterClrMapping/>
  </p:clrMapOvr>
  <p:transition spd="fast">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calamity from God is a terror to me.     Because his majesty, I can do nothing.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ข้า​สยดสยอง​ด้วย​ภัย​พิบัติ​ที่มา​จาก​พระ​เจ้าและ​ด้วย​เหตุ​ความ​โอ่​อ่า​ตระการ​ของ​พระ​องค์ ข้า​ทำ​อะไร​ไม่ได้</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Tin-Hungh bun daaih nyei zeqc naanc bun yie gamh nziex haic.  Yaac weic ninh nyei haangh daauh yie maiv haih zoux naaiv nyungc sic.  Yopv Ngaengc Jienv Gorngv Ninh Maiv Mauv Ga'naaiv Yaac Maiv Baaix Miuc-Fangx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ทิน-ฮู่ง ปุน ต้าย เญย เหฒะ หน่าน ปุน เยีย กั้ม เหฑีย ไห่.  หย่า เหว่ย นิ่น เญย ฮ่าง ต้าว เยีย ไม้ ไฮ่ โหฒว น้าย หญู่ง สี่.  โย้บ แหง่ง เจี๊ยน ก๊อง นิ่น ไม้ เม้า กะน้าย หย่า ไม้ ป๋าย หมิ่ว-ฝัง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ທິນ-ຮູ່ງ ປຸນ ຕ້າຍ ເຍີຍ ເຕສະ ໜ່ານ ປຸນ ເຢຍ ກ້ຳ ເດສ໋ຍ ໄຫ່.   ຢ່າ ເຫວີ່ຍ ນິ່ນ ເຍີຍ ຮ່າງ ຕ້າວ ເຢຍ ໄມ້ ໄຮ່ ໂຕສ໋ວ ນ້າຍ ຫຍູ່ງ ສີ່.   ໂຢ໊ບ ແຫງ່ງ ຈ໊ຽນ ກ໊ອງ  ນິ່ນ ໄມ້ ເມົ້າ ກະນ້າຍ ຢ່າ ໄມ້ ປ໋າຍ ໝິ່ວ-ຝັງ    </a:t>
            </a:r>
          </a:p>
        </p:txBody>
      </p:sp>
    </p:spTree>
  </p:cSld>
  <p:clrMapOvr>
    <a:masterClrMapping/>
  </p:clrMapOvr>
  <p:transition spd="fast">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made gold my hope,     and have said to the fine gold, ‘You are my confidence;’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“ถ้า​ข้า​กระทำ​ให้​ทองคำ​เป็น​ที่​ไว้ใจหรือ​พูด​กับ​ทองคำ​นพ​คุณ​ว่า ‘ท่าน​เป็น​ที่​วางใจ​ของ​ข้า’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longc jiem zoux yie kaux nyei dorngx,  aengx mbuox zien jiem, ‘Meih benx yie kaux wuonv nyei dorngx,’</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หล่ง เจียม โหฒว เยีย เขา  เญย ต๋อง,  แอ๋ง บั๋ว เฒียน เจียม, `เม่ย เป๋น เยีย เขา ว้วน เญย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ຫລົ່ງ ຈຽມ ໂຕສ໋ວ ເຢຍ ເຂົາ ເຍີຍ ຕ໋ອງ,   ແອ໋ງ ບົ໋ວ ຕສຽນ ຈຽມ, ‘ເມີ່ຍ ເປ໋ນ ເຢຍ ເຂົາ ວ້ວນ ເຍີຍ ຕ໋ອງ,’    </a:t>
            </a:r>
          </a:p>
        </p:txBody>
      </p:sp>
    </p:spTree>
  </p:cSld>
  <p:clrMapOvr>
    <a:masterClrMapping/>
  </p:clrMapOvr>
  <p:transition spd="fast">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rejoiced because my wealth was great,     and because my hand had gotten much;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ถ้า​ข้า​เปรม​ปรีดิ์​เพราะ​สมบัติ​ของ​ข้า​มาก​มายหรือ​เพราะ​มือ​ของ​ข้า​ได้มา​มาก</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weic yie maaih zinh zoih bungx-zuoqc,  fai weic yie nyei buoz zornc duqv camv njien-youh,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เหว่ย เยีย ม่าย ฒิ่น ฒ่อย ปู๋ง-หฒัวะ,  ไฟ เหว่ย เยีย เญย ปั์ว หฒ่อน ตุ๊ ธั้ม เฌียน-โย่ว,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ເຫວີ່ຍ ເຢຍ ມ່າຍ ຕສິ້ນ ຕສ້ອຍ ປູ໋ງ-ຕສົວະ,   ໄຟ ເຫວີ່ຍ ເຢຍ ເຍີຍ ປົ໌ວ ຕສ່ອນ ຕຸ໊ ທສ້ຳ ອຈຽນ-ໂຢ້ວ,    </a:t>
            </a:r>
          </a:p>
        </p:txBody>
      </p:sp>
    </p:spTree>
  </p:cSld>
  <p:clrMapOvr>
    <a:masterClrMapping/>
  </p:clrMapOvr>
  <p:transition spd="fast">
    <p:cover dir="ld"/>
  </p:transition>
  <p:timing>
    <p:tnLst>
      <p:par>
        <p:cTn id="1" dur="indefinite" restart="never" nodeType="tmRoot"/>
      </p:par>
    </p:tnLst>
  </p:timing>
</p:sld>
</file>

<file path=ppt/slides/slide1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seen the sun when it shined,     or the moon moving in splendor,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หรือ​ข้า​เพ่ง​ดวง​อาทิตย์​เมื่อ​ส่อง​แสงหรือ​ดวง​จันทร์​เมื่อ​เคลื่อน​ไป​อย่าง​สง่า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buatc mba'hnoi ziux cuotv njang,  fai buatc hlaax nyei njang-laangc jiex gu'nguaaic,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ปวัด บะฮนอย หฒิว ธ้วด ฌัง,  ไฟ ปวัด หฮลา เญย ฌัง-หล่าง เจี๋ย กู้ หงว่าย,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ປວັດ ບະຮນອຍ ຕສິ໋ວ ທສວດ ອຈັງ,   ໄຟ ປວັດ ຫຮລາ ເຍີຍ ອຈັງ-ຫລ່າງ ເຈ໋ຍ ກູ້ ຫງວ່າຍ,    </a:t>
            </a:r>
          </a:p>
        </p:txBody>
      </p:sp>
    </p:spTree>
  </p:cSld>
  <p:clrMapOvr>
    <a:masterClrMapping/>
  </p:clrMapOvr>
  <p:transition spd="fast">
    <p:cover dir="ld"/>
  </p:transition>
  <p:timing>
    <p:tnLst>
      <p:par>
        <p:cTn id="1" dur="indefinite" restart="never" nodeType="tmRoot"/>
      </p:par>
    </p:tnLst>
  </p:timing>
</p:sld>
</file>

<file path=ppt/slides/slide1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and my heart has been secretly enticed,     and my hand threw a kiss from my mouth,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และ​จิตใจ​ของ​ข้า​ถูก​ล่อ​ชวน​อยู่​อย่าง​ลับๆและ​ปาก​ของ​ข้า​จุบ​มือ​ของ​ข้า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nyei hnyouv beic ndiev zuqc yuoqc,  yie nyei nzuih zom yie nyei buoz bun cing taaih ninh mbuo,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เญย เฮญี้ยว เป่ย เดี๊ย หฒุ หยัวะ,  เยีย เญย ฑุ่ย ฒม เยีย เญย ปั์ว ปุน ธีง ท่าย นิ่น บัว,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ເຍີຍ ໂຮຍ້ວ ເປີ່ຍ ເດ໊ຍ ຕສຸ ຢົວະ,   ເຢຍ ເຍີຍ ດສຸ້ຍ ຕສົມ ເຢຍ ເຍີຍ ປົ໌ວ ປຸນ ທສີງ ທ່າຍ ນິ່ນ ບົວ,    </a:t>
            </a:r>
          </a:p>
        </p:txBody>
      </p:sp>
    </p:spTree>
  </p:cSld>
  <p:clrMapOvr>
    <a:masterClrMapping/>
  </p:clrMapOvr>
  <p:transition spd="fast">
    <p:cover dir="ld"/>
  </p:transition>
  <p:timing>
    <p:tnLst>
      <p:par>
        <p:cTn id="1" dur="indefinite" restart="never" nodeType="tmRoot"/>
      </p:par>
    </p:tnLst>
  </p:timing>
</p:sld>
</file>

<file path=ppt/slides/slide1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this also would be an iniquity to be punished by the judges;     for I should have denied the God who is above.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นี่​เป็น​ความ​บาป​ผิด​ด้วย ที่​ผู้​พิพากษา​จะต้อง​ปรับ​โทษเพราะ​ข้า​คง​ต้อง​ทุจริต​ต่อ​พระ​เจ้า​เบื้อง​บน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naaiv yaac benx siemv zuiz jien oix zuqc dingc nyei zuiz,  weic zuqc yie maiv ziepc zuoqv nyei zoux bun Yiem Hlang Jiex nyei Tin-Hungh.  Yopv Gorngv Ninh Maiv Jaauv Win, Ninh A'hneiv Zipv Kaeqv, Ninh Maiv Zoux Beih Zaqc Hnyouv Njuotv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น้าย หย่า เป๋น เซี้ยม ฒุ์ย เจียน อ๋อย หฒุ ตี่ง เญย ฒุ์ย,  เหว่ย หฒุ เยีย ไม้ เหฒียบ ฒัวะ เญย โหฒว ปุน เยียม ฮลัง เจี๋ย เญย ทิน-ฮู่ง.  โย้บ ก๊อง นิ่น ไม้ จ๊าว วิน, นิ่น อะเฮน้ย ฒิบ แคะ, นิ่น ไม้ โหฒว เป้ย หฒะ เฮญี้ยว ฌ้วด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ນ້າຍ ຢ່າ ເປ໋ນ ຊ້ຽມ ຕສຸ໌ຍ ຈຽນ ອ໋ອຍ ຕສຸ ຕີ່ງ ເຍີຍ ຕສຸ໌ຍ,   ເຫວີ່ຍ ຕສຸ ເຢຍ ໄມ້ ຕສຽບ ຕສົ໊ວະ ເຍີຍ ໂຕສ໋ວ ປຸນ ຢຽມ ຮລັງ ເຈ໋ຍ ເຍີຍ ທິນ-ຮູ່ງ.   ໂຢ໊ບ ກ໊ອງ ນິ່ນ ໄມ້ ຈ໊າວ ວິນ,  ນິ່ນ ອະເຮນີ້ຍ ຕສິ໊ບ ແຄະ,  ນິ່ນ ໄມ້ ໂຕສ໋ວ ເປີ້ຍ ຕສະ ໂຮຍ້ວ ອຈ໊ວດ    </a:t>
            </a:r>
          </a:p>
        </p:txBody>
      </p:sp>
    </p:spTree>
  </p:cSld>
  <p:clrMapOvr>
    <a:masterClrMapping/>
  </p:clrMapOvr>
  <p:transition spd="fast">
    <p:cover dir="ld"/>
  </p:transition>
  <p:timing>
    <p:tnLst>
      <p:par>
        <p:cTn id="1" dur="indefinite" restart="never" nodeType="tmRoot"/>
      </p:par>
    </p:tnLst>
  </p:timing>
</p:sld>
</file>

<file path=ppt/slides/slide1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rejoiced at the destruction of him who hated me,     or lifted up myself when evil found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เปรม​ปรีดิ์​เมื่อ​ผู้​ที่​เกลียด​ชัง​ข้า​นั้น​พินาศหรือ​ลิงโลด​เมื่อ​เหตุร้าย​มา​ทัน​เ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buatc nzorng yie wuov deix zuqc baaic,  buatc ninh mbuo zuqc orqv sic ziouc njien-youh a'hneiv,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ปวัด ฑอง เยีย วั้ว เต๋ย หฒุ ป่าย,  ปวัด นิ่น บัว หฒุ เอ๊าะ สี่ ฯฒฯ เฌียน-โย่ว อะเฮน้ย,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ປວັດ ດສອງ ເຢຍ ວົ້ວ ເຕີ໋ຍ ຕສຸ ປ່າຍ,   ປວັດ ນິ່ນ ບົວ ຕສຸ ເອ໊າະ ສີ່ ຕສ່ຽວ ອຈຽນ-ໂຢ້ວ ອະເຮນີ້ຍ,    </a:t>
            </a:r>
          </a:p>
        </p:txBody>
      </p:sp>
    </p:spTree>
  </p:cSld>
  <p:clrMapOvr>
    <a:masterClrMapping/>
  </p:clrMapOvr>
  <p:transition spd="fast">
    <p:cover dir="ld"/>
  </p:transition>
  <p:timing>
    <p:tnLst>
      <p:par>
        <p:cTn id="1" dur="indefinite" restart="never" nodeType="tmRoot"/>
      </p:par>
    </p:tnLst>
  </p:timing>
</p:sld>
</file>

<file path=ppt/slides/slide1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(yes, I have not allowed my mouth to sin     by asking his life with a curse);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(​ข้า​ไม่​ยอม​ให้​ปาก​ของ​ข้า​บาป​ไปโดย​ขอ​ชีวิต​ของ​เขา​ด้วย​คำ​แช่ง​สาป​)</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zungv maiv bun yie nyei nzuih baamz zuiz,  zioux bun ninh zuqc daic,)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ฒู้ง ไม้ ปุน เยีย เญย ฑุ่ย ป์าม ฒุ์ย,  เหฒียว ปุน นิ่น หฒุ ไต่,)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ຕສູ໊ງ ໄມ້ ປຸນ ເຢຍ ເຍີຍ ດສຸ້ຍ ປ໌າມ ຕສຸ໌ຍ,   ຕສ໋ຽວ ປຸນ ນິ່ນ ຕສຸ ໄຕ່),    </a:t>
            </a:r>
          </a:p>
        </p:txBody>
      </p:sp>
    </p:spTree>
  </p:cSld>
  <p:clrMapOvr>
    <a:masterClrMapping/>
  </p:clrMapOvr>
  <p:transition spd="fast">
    <p:cover dir="ld"/>
  </p:transition>
  <p:timing>
    <p:tnLst>
      <p:par>
        <p:cTn id="1" dur="indefinite" restart="never" nodeType="tmRoot"/>
      </p:par>
    </p:tnLst>
  </p:timing>
</p:sld>
</file>

<file path=ppt/slides/slide1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the men of my tent have not said,     ‘Who can find one who has not been filled with his meat?’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ถ้า​คน​แห่ง​เต็นท์​ของ​ข้า​มิได้​กล่าว​ว่า‘ยัง​มี​ใคร​ที่​ไหน​ที่​กิน​เนื้อ​ของ​นาย​ไม่​อิ่ม’</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yiem yie nyei ndopv-liuh nyei mienh maiv gorngv,  ‘Maaih haaix dauh maiv duqv nyanc ninh nyei ziouv nyei nyanc hopvbeuv?’</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เยียม เยีย เญย ด๊บ-ลิ่ว เญย เมี่ยน ไม้ ก๊อง,  `ม่าย หาย เต้า ไม้ ตุ๊ หญั่น นิ่น เญย เฒี้ยว เญย หญั่น ฮบ เป๊ว?'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ຢຽມ ເຢຍ ເຍີຍ ດົ໊ບ-ລິ່ວ ເຍີຍ ມ່ຽນ ໄມ້ ກ໊ອງ,   ‘ມ່າຍ ຫາຍ ເຕົ້າ ໄມ້ ຕຸ໊ ຫຍັ່ນ ນິ່ນ ເຍີຍ ຕສ໊ຽວ ເຍີຍ ຫຍັ່ນ ຮົບ  ເປ໊ວ?’    </a:t>
            </a:r>
          </a:p>
        </p:txBody>
      </p:sp>
    </p:spTree>
  </p:cSld>
  <p:clrMapOvr>
    <a:masterClrMapping/>
  </p:clrMapOvr>
  <p:transition spd="fast">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what is the portion from God above,     and the heritage from the Almighty on high?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อะไร​จะ​เป็น​ส่วน​ของ​ข้า​จาก​พระ​เจ้า​เบื้อง​บนและ​เป็น​มรดก​ของ​ข้า​จาก​องค์​ผู้​ทรง​มหิทธิ​ฤทธิ์ ณ ที่​สูง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Yiem gu'nguaaic nyei Tin-Hungh oix bun yie duqv nyei buonc se haaix nyungc?  Yiem hlang nyei dorngx Nernh Jiex Wuov Dauh oix bun yie duqv nzipc haaix nyungc?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เยียม กู้ หงว่าย เญย ทิน-ฮู่ง อ๋อย ปุน เยีย ตุ๊ เญย ป่วน เซ หาย หญู่ง?  เยียม ฮลัง เญย ต๋อง เน่น เจี๋ย วั้ว เต้า อ๋อย ปุน เยีย ตุ๊ หฑิบ หาย หญู่ง?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ຢຽມ ກູ້ ຫງວ່າຍ ເຍີຍ ທິນ-ຮູ່ງ ອ໋ອຍ ປຸນ ເຢຍ ຕຸ໊ ເຍີຍ ປ່ວນ ເຊ ຫາຍ ຫຍູ່ງ?   ຢຽມ ຮລັງ ເຍີຍ ຕ໋ອງ ເນິ່ນ ເຈ໋ຍ ວົ້ວ ເຕົ້າ ອ໋ອຍ ປຸນ ເຢຍ ຕຸ໊ ດສິບ ຫາຍ ຫຍູ່ງ?    </a:t>
            </a:r>
          </a:p>
        </p:txBody>
      </p:sp>
    </p:spTree>
  </p:cSld>
  <p:clrMapOvr>
    <a:masterClrMapping/>
  </p:clrMapOvr>
  <p:transition spd="fast">
    <p:cover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 foreigner has not lodged in the street,     but I have opened my doors to the traveler);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(​คน​ต่าง​ถิ่น​มิได้​พัก​อยู่​ใน​ถนนข้า​เปิด​ประตู​ให้แก่​คน​เดินทาง​)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(yiem go daaih nyei mienh maiv zuqc yiem hei-horngc jiex muonz,  yie nyei gaengh koi nqoi zipv jiex jauv nyei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(เยียม โก ต้าย เญย เมี่ยน ไม้ หฒุ เยียม เฮย-ห่อง เจี๋ย ม์วน,  เยีย เญย แก้ง คอย ฆอย ฒิบ เจี๋ย เจ๊า เญย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(ຢຽມ ໂກ ຕ້າຍ ເຍີຍ ມ່ຽນ ໄມ້ ຕສຸ ຢຽມ ເຮີຍ-ຫ່ອງ ເຈ໋ຍ ມ໌ວນ,   ເຢຍ ເຍີຍ ແກ້ງ ຄອຍ ອກອຍ ຕສິ໊ບ ເຈ໋ຍ ເຈົ໊າ ເຍີຍ ມ່ຽນ),    </a:t>
            </a:r>
          </a:p>
        </p:txBody>
      </p:sp>
    </p:spTree>
  </p:cSld>
  <p:clrMapOvr>
    <a:masterClrMapping/>
  </p:clrMapOvr>
  <p:transition spd="fast">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like Adam I have covered my transgressions,     by hiding my iniquity in my heart,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ถ้า​ข้า​ปิดบัง​การ​ทรยศ​ของ​ข้า​อย่าง​อาดัมด้วย​ซ่อน​ความ​บาป​ผิด​ของ​ข้า​ไว้​ใน​อก​ของ​ข้า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bingx yie baamz nyei zuiz hnangv Aa^ndam,  zorqv zuiz bingx jienv yie nyei hnyouv,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ปี๋ง เยีย ป์าม เญย ฒุ์ย ฮนั้ง อา^ดัม,  เฒาะ ฒุ์ย ปี๋ง เจี๊ยน เยีย เญย เฮญี้ยว,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ປີ໋ງ ເຢຍ ປ໌າມ ເຍີຍ ຕສຸ໌ຍ ຮນັ້ງ ອາ^ດຳ,   ເຕສ໊າະ ຕສຸ໌ຍ ປີ໋ງ ຈ໊ຽນ ເຢຍ ເຍີຍ ໂຮຍ້ວ,    </a:t>
            </a:r>
          </a:p>
        </p:txBody>
      </p:sp>
    </p:spTree>
  </p:cSld>
  <p:clrMapOvr>
    <a:masterClrMapping/>
  </p:clrMapOvr>
  <p:transition spd="fast">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because I feared the great multitude,     and the contempt of families terrified me,     so that I kept silence, and didn’t go out of the door—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เพราะ​ข้า​กลัว​มวลชนและ​กลัว​ที่​วงศ์​ตระกูล​จะ​เหยียด​หยาม​ข้าข้า​จึง​นิ่ง​เสีย ไม่​ออกไป​พ้น​ประตู​บ้าน​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yie gamh nziex zuangx mienh camv,  yaac gamh nziex douh zong mienh mangc piex yie,  yie ziouc maiv ko lo yaac maiv cuotv gaengh ka'ndau.  Yopv Tov Tin-Hungh Nqa'haav Laai Wuov Nzunc, Bun Ninh Hiuv Duqv Ninh Dorngc Nyei Dorngx, Aengx Ngaengc Jienv Gorngv Ninh Maiv Zoux Dorngc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เยีย กั้ม เหฑีย หฒวัง เมี่ยน ธั้ม,  หย่า กั้ม เหฑีย โต้ว ฒง เมี่ยน หมั่ง เผีย เยีย,  เยีย ฯฒฯ ไม้ โค โล หย่า ไม้ ธ้วด แก้ง ขะเดา.  โย้บ โท้ ทิน-ฮู่ง ฆะฮ้า ลาย วั้ว หฑุ่น, ปุน นิ่น ฮิ้ว ตุ๊ นิ่น ต่อง เญย ต๋อง, แอ๋ง แหง่ง เจี๊ยน ก๊อง นิ่น ไม้ โหฒว ต่อง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ເຢຍ ກ້ຳ ເດສ໋ຍ ຕສວັ໋ງ ມ່ຽນ ທສ້ຳ,   ຢ່າ ກ້ຳ ເດສ໋ຍ ໂຕ້ວ ຕສົງ ມ່ຽນ ໝັ່ງ ເຜຍ ເຢຍ,   ເຢຍ ຕສ່ຽວ ໄມ້ ໂຄ ໂລ ຢ່າ ໄມ້ ທສວດ ແກ້ງ ຂະເດົາ.   ໂຢ໊ບ ໂທ້ ທິນ-ຮູ່ງ  ອກະຮ້າ ລາຍ ວົ້ວ ດສຸ່ນ,  ປຸນ ນິ່ນ ຮິ້ວ ຕຸ໊ ນິ່ນ ຕ່ອງ ເຍີຍ ຕ໋ອງ,   ແອ໋ງ ແຫງ່ງ ຈ໊ຽນ ກ໊ອງ  ນິ່ນ ໄມ້ ໂຕສ໋ວ ຕ່ອງ   </a:t>
            </a:r>
          </a:p>
        </p:txBody>
      </p:sp>
    </p:spTree>
  </p:cSld>
  <p:clrMapOvr>
    <a:masterClrMapping/>
  </p:clrMapOvr>
  <p:transition spd="fast">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oh that I had one to hear me!     (behold, here is my signature, let the Almighty answer me);     let the accuser write my indictment!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โอ ข้า​อยาก​ให้​สัก​คน​หนึ่ง​ฟัง​ข้า(​นี่​แหละ ลายเซ็นต์​ของ​ข้า ขอ​องค์​ผู้​ทรง​มหิทธิ​ฤทธิ์​ตอบ​ข้า​)โอ ข้า​อยาก​ได้​คำ​สำนวน​ฟ้อง​ข้า ซึ่ง​คู่ความ​เขียน​ขึ้น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“O feix duqv maaih dauh muangx yie.  (Naaiv yie faaux yie nyei mbuox. Tov Nernh Jiex Wuov Dauh dau yie.)  Tov gox yie wuov dauh zorqv gox nyei waac fiev jienv.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``โอ เฝย ตุ๊ ม่าย เต้า หมวัง เยีย.  (น้าย เยีย ฝาว เยีย เญย บั๋ว. โท้ เน่น เจี๋ย วั้ว เต้า เตา เยีย.)  โท้ โก๋ เยีย วั้ว เต้า เฒาะ โก๋ เญย หว่า เฟี้ย เจี๊ยน.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“ໂອ ເຝີຍ ຕຸ໊ ມ່າຍ ເຕົ້າ ໝວັງ ເຢຍ.   (ນ້າຍ ເຢຍ ຝາວ ເຢຍ ເຍີຍ ບົ໋ວ. ໂທ້ ເນິ່ນ ເຈ໋ຍ ວົ້ວ ເຕົ້າ ເຕົາ ເຢຍ.)   ໂທ້ ໂກ໋ ເຢຍ ວົ້ວ ເຕົ້າ ເຕສ໊າະ ໂກ໋ ເຍີຍ ຫວ່າ ເຟ້ຍ ຈ໊ຽນ.    </a:t>
            </a:r>
          </a:p>
        </p:txBody>
      </p:sp>
    </p:spTree>
  </p:cSld>
  <p:clrMapOvr>
    <a:masterClrMapping/>
  </p:clrMapOvr>
  <p:transition spd="fast">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Surely I would carry it on my shoulder;     and I would bind it to me as a crown.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ข้า​จะ​ใส่​บ่า​แบก​ไป​แน่​ทีเดียวข้า​จะ​มัด​มัน​ไว้​ต่าง​มงกุฎ</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ziouc an jienv yie nyei mba'dauh,  yaac ndongx jienv hnangv hungh ningv.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ฯฒฯ อัน เจี๊ยน เยีย เญย บะเต้า,  หย่า ด๋ง เจี๊ยน ฮนั้ง ฮู่ง นี้ง.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ຕສ່ຽວ ອັນ ຈ໊ຽນ ເຢຍ ເຍີຍ ບະເຕົ້າ,   ຢ່າ ດົ໋ງ ຈ໊ຽນ ຮນັ້ງ ຮູ່ງ ນີ້ງ.    </a:t>
            </a:r>
          </a:p>
        </p:txBody>
      </p:sp>
    </p:spTree>
  </p:cSld>
  <p:clrMapOvr>
    <a:masterClrMapping/>
  </p:clrMapOvr>
  <p:transition spd="fast">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 would declare to him the number of my steps.     as a prince would I go near to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ข้า​จะแจ้ง​ทุก​ฝี​ก้าว​ของ​ข้าข้า​จะ​เข้า​ไป​เฝ้า​พระ​องค์​อย่าง​เป็น​เจ้านาย</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Yie oix gorngv mengh mbuox Tin-Hungh yie zoux nyei yietc zungv, yie ziouc hnangv zoux hlo nyei mienh bieqc taux ninh nyei nza'hmien.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เยีย อ๋อย ก๊อง เม่ง บั๋ว ทิน-ฮู่ง เยีย โหฒว เญย เหยียด ฒู้ง, เยีย ฯฒฯ ฮนั้ง โหฒว โฮล เญย เมี่ยน เปียะ เถา นิ่น เญย หฑะเฮมียน.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ເຢຍ ອ໋ອຍ ກ໊ອງ ເມ່ງ ບົ໋ວ ທິນ-ຮູ່ງ ເຢຍ ໂຕສ໋ວ ເຍີຍ ຢຽດ ຕສູ໊ງ,    ເຢຍ ຕສ່ຽວ ຮນັ້ງ ໂຕສ໋ວ ໂຮລ ເຍີຍ ມ່ຽນ ເປັຍ ເຖົາ ນິ່ນ ເຍີຍ ດສະຮມຽນ.      </a:t>
            </a:r>
          </a:p>
        </p:txBody>
      </p:sp>
    </p:spTree>
  </p:cSld>
  <p:clrMapOvr>
    <a:masterClrMapping/>
  </p:clrMapOvr>
  <p:transition spd="fast">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my land cries out against me,     and its furrows weep together;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“ถ้า​ที่ดิน​ของ​ข้า​ร้อง​กล่าวโทษ​ข้าและ​ร่อง​ไถ​ใน​นั้น​ร้องไห้​ด้วย​กัน</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nyei ndau gox yie,  laih nyei ndau-zuonx lomh nzoih nyiemv,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เญย เดา โก๋ เยีย,  ไล่ เญย เดา-หฒวน ล่ม ฑ่อย เญี้ยม,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ເຍີຍ ເດົາ ໂກ໋ ເຢຍ,   ໄລ່ ເຍີຍ ເດົາ-ຕສ໋ວນ ລົ່ມ ດສ້ອຍ ຍ້ຽມ,    </a:t>
            </a:r>
          </a:p>
        </p:txBody>
      </p:sp>
    </p:spTree>
  </p:cSld>
  <p:clrMapOvr>
    <a:masterClrMapping/>
  </p:clrMapOvr>
  <p:transition spd="fast">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eaten its fruits without money,     or have caused its owners to lose their life,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กิน​ผลิตผล​ของ​มัน​ด้วย​มิได้​เสีย​เงินและ​กระทำ​ให้​เจ้า​ของ​ที่ดิน​เดิม​นั้น​เสียชีวิต</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nyanc ndau nyei gaeng-zuangx yaac maiv cuotv nyaanh,  bun loz-ndau-ziouv guangc maengc,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หญั่น เดา เญย แกง-หฒวัง หย่า ไม้ ธ้วด ญ่าน,  ปุน โล์-เดา-เฒี้ยว กวั่ง แหม่ง,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ຫຍັ່ນ ເດົາ ເຍີຍ ແກງ-ຕສວັ໋ງ ຢ່າ ໄມ້ ທສວດ ຍ່ານ,   ປຸນ ໂລ໌-ເດົາ-ຕສ໊ຽວ ກວັ່ງ ແໝ່ງ,    </a:t>
            </a:r>
          </a:p>
        </p:txBody>
      </p:sp>
    </p:spTree>
  </p:cSld>
  <p:clrMapOvr>
    <a:masterClrMapping/>
  </p:clrMapOvr>
  <p:transition spd="fast">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31:40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let briars grow instead of wheat,     and stinkweed instead of barley.”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​ก็​ขอ​ให้​มี​ต้น​กระชับ​งอก​แทน​ข้าว​สาลีและ​หญ้า​สาบแร้ง​แทน​ข้าว​บาร​ลี”จบ​ถ้อยคำ​ของ​โยบ​</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tov bun njimv cuotv div mbiauh witv,  bun miev-zueix cuotv div mbiauh mbaali.”</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โท้ ปุน ฌิ้ม ธ้วด ตี๊ เบย้า วิด,  ปุน เมี้ย-เหฒวย ธ้วด ตี๊ เบย้า บา^ลี.''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ໂທ້ ປຸນ ອຈິ໊ມ ທສວດ ຕີ໊ ເບຢົ້າ ວີດ,   ປຸນ ເມ້ຍ-ເຕສວີ໋ຍ ທສວດ ຕີ໊ ເບຢົ້າ ບາ^ລີ.”    </a:t>
            </a:r>
          </a:p>
        </p:txBody>
      </p:sp>
    </p:spTree>
  </p:cSld>
  <p:clrMapOvr>
    <a:masterClrMapping/>
  </p:clrMapOvr>
  <p:transition spd="fast">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Is it not calamity to the unrighteous,     and disaster to the workers of iniquity?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มิใช่​ภยันตราย​สำหรับ​คน​ไม่​ชอบธรรมและ​ภัย​พิบัติ​สำหรับ​คน​ที่​กระทำ​ความ​บาป​ผิด​ดอก​หรือ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maiv zeiz oix bun zoux maiv horpc nyei mienh zuqc zeqc naanc,  yaac bun baamz zuiz nyei mienh zuqc sic fai?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ไม้ เฒ์ย อ๋อย ปุน โหฒว ไม้ หอบ เญย เมี่ยน หฒุ เหฒะ หน่าน,  หย่า ปุน ป์าม ฒุ์ย เญย เมี่ยน หฒุ สี่ ไฟ?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ໄມ້ ເຕສີ໌ຍ ອ໋ອຍ ປຸນ ໂຕສ໋ວ ໄມ້ ຫອບ ເຍີຍ ມ່ຽນ ຕສຸ ເຕສະ ໜ່ານ,   ຢ່າ ປຸນ ປ໌າມ ຕສຸ໌ຍ ເຍີຍ ມ່ຽນ ຕສຸ ສີ່ ໄຟ?    </a:t>
            </a:r>
          </a:p>
        </p:txBody>
      </p:sp>
    </p:spTree>
  </p:cSld>
  <p:clrMapOvr>
    <a:masterClrMapping/>
  </p:clrMapOvr>
  <p:transition spd="fast">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Doesn’t he see my ways,     and number all my steps?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​พระ​องค์​มิ​ทรง​เห็น​ทาง​ที่​ข้า​ไปและ​นับ​ฝี​ก้าว​ของ​ข้า​ดอก​หรือ</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Ninh maiv zeiz mangc yie mingh nyei jauv  yaac saauv yie nyei norm-norm zaux-mbiec fai?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นิ่น ไม้ เฒ์ย หมั่ง เยีย มี่ง เญย เจ๊า  หย่า ซ้าว เยีย เญย นอมๆ เหฒา-เบี่ย ไฟ?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ນິ່ນ ໄມ້ ເຕສີ໌ຍ ໝັ່ງ ເຢຍ ມີ່ງ ເຍີຍ ເຈົ໊າ   ຢ່າ ຊ້າວ ເຢຍ ເຍີຍ ນອມໆ ເຕສົ໋າ-ເບ່ຍ ໄຟ?      </a:t>
            </a:r>
          </a:p>
        </p:txBody>
      </p:sp>
    </p:spTree>
  </p:cSld>
  <p:clrMapOvr>
    <a:masterClrMapping/>
  </p:clrMapOvr>
  <p:transition spd="fast">
    <p:cover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walked with falsehood,     and my foot has hurried to deceit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“ถ้า​ข้า​ได้​ดำเนิน​ไป​กับ​ความ​เท็จและ​เท้า​ของ​ข้า​เร่ง​ไปสู่​ความ​หลอก​ลวง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zoux jaav nyei jauv,  yie nyei zaux yaac siepv-siepv nyei mingh nduov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โหฒว จ๊า เญย เจ๊า,  เยีย เญย เหฒา หย่า เซี้ยบๆ เญย มี่ง ดั๊ว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ໂຕສ໋ວ ຈ໊າ ເຍີຍ ເຈົ໊າ,   ເຢຍ ເຍີຍ ເຕສົ໋າ ຢ່າ ຊຽບໆ ເຍີຍ ມີ່ງ ດົ໊ວ ມ່ຽນ,    </a:t>
            </a:r>
          </a:p>
        </p:txBody>
      </p:sp>
    </p:spTree>
  </p:cSld>
  <p:clrMapOvr>
    <a:masterClrMapping/>
  </p:clrMapOvr>
  <p:transition spd="fast">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31:6</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(let me be weighed in an even balance,     that God may know my integrity);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(​ก็​ขอ​ให้​เอา​ข้า​ชั่ง​ด้วย​ตราชู​ยุติธรรมและ​ขอ​พระ​เจ้า​ทรง​ทราบ​ความ​สัตย์​ซื่อ​ของ​ข้า​)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tov Tin-Hungh nziang yie yiem baengh fim nyei tin-baengh nziangx,  ninh ziouc hiuv duqv yie maiv zoux dorngc.  Yopv Laengz Ngaengc Waac GorngvNinh Maiv Hienx Auv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โท้ ทิน-ฮู่ง เฑียง เยีย เยียม แป้ง ฟิม เญย ทิน-แป้ง เหฑียง,  นิ่น ฯฒฯ ฮิ้ว ตุ๊ เยีย ไม้ โหฒว ต่อง.  โย้บ แล์ง แหง่ง หว่า ก๊อง นิ่น ไม้ เหฮยียน เอ๊า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ໂທ້ ທິນ-ຮູ່ງ ດສຢັງ ເຢຍ ຢຽມ ແປ້ງ ຟິມ ເຍີຍ ທິນ-ແປ້ງ ດສຢັ໋ງ,   ນິ່ນ ຕສ່ຽວ ຮິ້ວ ຕຸ໊ ເຢຍ ໄມ້ ໂຕສ໋ວ ຕ່ອງ.   ໂຢ໊ບ ແລ໌ງ ແຫງ່ງ ຫວ່າ ກ໊ອງ  ນິ່ນ ໄມ້ ຫຮຢຽນ ເອົ໊າ    </a:t>
            </a:r>
          </a:p>
        </p:txBody>
      </p:sp>
    </p:spTree>
  </p:cSld>
  <p:clrMapOvr>
    <a:masterClrMapping/>
  </p:clrMapOvr>
  <p:transition spd="fast">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31:7</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my step has turned out of the way,     if my heart walked after my eyes,     if any defilement has stuck to my hands,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ย่างเท้า​ของ​ข้า​หัน​ออกไป​จาก​ทางและ​จิตใจ​ของ​ข้า​ไป​ตาม​นัยน์ตา​ของ​ข้าและ​ถ้า​ด่าง​พร้อย​ใดๆ เกาะติด​มือ​ข้า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nyei zaux-mbiec yangh pien zien jauv,  yie nyei hnyouv yaac gan yie nyei m'zing,  se gorngv yie nyei buoz maaih haaix nyungc zuiz guoqv jienv,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เญย เหฒา-เบี่ย ยั่ง เพียน เฒียน เจ๊า,  เยีย เญย เฮญี้ยว หย่า กัน เยีย เญย มฒีง,  สี ก๊อง เยีย เญย ปั์ว ม่าย หาย หญู่ง ฒุ์ย กั๊วะ เจี๊ยน,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ເຍີຍ ເຕສົ໋າ-ເບ່ຍ ຢັ້ງ ພຽນ ຕສຽນ ເຈົ໊າ,   ເຢຍ ເຍີຍ ໂຮຍ້ວ ຢ່າ ກັນ ເຢຍ ເຍີຍ ມຕສີງ,   ເຊ ກ໊ອງ ເຢຍ ເຍີຍ ປົ໌ວ ມ່າຍ ຫາຍ ຫຍູ່ງ ຕສຸ໌ຍ ກົ໊ວະ ຈ໊ຽນ,    </a:t>
            </a:r>
          </a:p>
        </p:txBody>
      </p:sp>
    </p:spTree>
  </p:cSld>
  <p:clrMapOvr>
    <a:masterClrMapping/>
  </p:clrMapOvr>
  <p:transition spd="fast">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31:8</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let me sow, and let another eat.     Yes, let the produce of my field be rooted out.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​ก็​ขอ​ให้​ข้า​หว่าน และ​ให้​คน​อื่น​กินและ​ขอ​ให้​สิ่ง​ที่​งอก​ขึ้น​เพื่อ​ข้า​ถูก​ถอน​ราก​เอา​ไป</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gunv bun yie zuangx yaac bun ganh dauh nyanc,  yaac tov weic yie cuotv daaih nyei gaeng-zuangx liemh nzungh baeng cuotv.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กุ๊น ปุน เยีย หฒวัง หย่า ปุน กั้น เต้า หญั่น,  หย่า โท้ เหว่ย เยีย ธ้วด ต้าย เญย แกง-หฒวัง เลี่ยม ฑู่ง แปง ธ้วด.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ກຸ໊ນ ປຸນ ເຢຍ ຕສວັ໋ງ ຢ່າ ປຸນ ກັ້ນ ເຕົ້າ ຫຍັ່ນ,   ຢ່າ ໂທ້ ເຫວີ່ຍ ເຢຍ ທສວດ ຕ້າຍ ເຍີຍ ແກງ-ຕສວັ໋ງ ລ່ຽມ ດສູ້ງ ແປງ ທສວດ.      </a:t>
            </a:r>
          </a:p>
        </p:txBody>
      </p:sp>
    </p:spTree>
  </p:cSld>
  <p:clrMapOvr>
    <a:masterClrMapping/>
  </p:clrMapOvr>
  <p:transition spd="fast">
    <p:cover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31:9</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my heart has been enticed to a woman,     and I have laid wait at my neighbor’s door,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“ถ้า​ใจ​ของ​ข้า​ถูก​ล่อ​ชวน​ไป​หา​ผู้หญิงและ​ข้า​ได้​ซุ่ม​อยู่​ที่​ประตู​เพื่อน​บ้าน​ของ​ข้า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nyei hnyouv zuqc baeng mingh lorz m'sieqv dorn,  yie yaac bingx jienv yiem yie nyei juangc laangz mienh nyei gaengh ndaangc zuov,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เญย เฮญี้ยว หฒุ แปง มี่ง ล์อ มเซียะ ตอน,  เยีย หย่า ปี๋ง เจี๊ยน เยียม เยีย เญย จวั่ง ล์าง เมี่ยน เญย แก้ง ด่าง ฒั้ว,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ເຍີຍ ໂຮຍ້ວ ຕສຸ ແປງ ມີ່ງ ລໍ໌ ມເຊັຍ ຕອນ,   ເຢຍ ຢ່າ ປີ໋ງ ຈ໊ຽນ ຢຽມ ເຢຍ ເຍີຍ ຈວັ່ງ ລ໌າງ ມ່ຽນ ເຍີຍ ແກ້ງ ດ່າງ ຕສົ໊ວ,    </a:t>
            </a:r>
          </a:p>
        </p:txBody>
      </p:sp>
    </p:spTree>
  </p:cSld>
  <p:clrMapOvr>
    <a:masterClrMapping/>
  </p:clrMapOvr>
  <p:transition spd="fast">
    <p:cover dir="ld"/>
  </p:transition>
  <p:timing>
    <p:tnLst>
      <p:par>
        <p:cTn id="1" dur="indefinite" restart="never" nodeType="tmRoot"/>
      </p:par>
    </p:tnLst>
  </p:timing>
</p:sld>
</file>

<file path=ppt/slides/slidea.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31:10</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then let my wife grind for another,     and let others sleep with her.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แล้ว​ก็​ขอ​ให้​ภรรยา​ของ​ข้า​โม่​แป้ง​ให้​คน​อื่นและ​ให้​คน​อื่น​โน้ม​ทับ​นาง</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gunv bun yie nyei auv weic ganh dauh m'jangc dorn morc mbuonv,  yaac bun ninh caux ganh dauh m'jangc dorn bueix.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กุ๊น ปุน เยีย เญย เอ๊า เหว่ย กั้น เต้า มจั่ง ตอน หม่อ บ๊วน,  หย่า ปุน นิ่น เหธา กั้น เต้า มจั่ง ตอน เปว๋ย.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ກຸ໊ນ ປຸນ ເຢຍ ເຍີຍ ເອົ໊າ ເຫວີ່ຍ ກັ້ນ ເຕົ້າ ມຈັ່ງ ຕອນ ໝໍ່ ບ໊ວນ,   ຢ່າ ປຸນ ນິ່ນ ເຖສົາ ກັ້ນ ເຕົ້າ ມຈັ່ງ ຕອນ ເປວີ໋ຍ.    </a:t>
            </a:r>
          </a:p>
        </p:txBody>
      </p:sp>
    </p:spTree>
  </p:cSld>
  <p:clrMapOvr>
    <a:masterClrMapping/>
  </p:clrMapOvr>
  <p:transition spd="fast">
    <p:cover dir="ld"/>
  </p:transition>
  <p:timing>
    <p:tnLst>
      <p:par>
        <p:cTn id="1" dur="indefinite" restart="never" nodeType="tmRoot"/>
      </p:par>
    </p:tnLst>
  </p:timing>
</p:sld>
</file>

<file path=ppt/slides/slideb.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31:11</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that would be a heinous crime.     Yes, it would be an iniquity to be punished by the judges: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เพราะ​นั่น​เป็น​ความ​ผิด​ที่​ร้าย​กาจและ​เป็น​ความ​บาป​ผิด​ที่​ผู้​พิพากษา​ต้อง​ปรับ​โทษ</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Hnangv naaic za'gengh waaic nyei sic,  siemv zuiz jien zungv oix zuqc dingc zuiz,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ฮนั้ง หน่าย หฒะเก้ง หว่าย เญย สี่,  เซี้ยม ฒุ์ย เจียน ฒู้ง อ๋อย หฒุ ตี่ง ฒุ์ย,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ຮນັ້ງ ໜ່າຍ ຕສະເກ້ງ ຫວ່າຍ ເຍີຍ ສີ່,   ຊ້ຽມ ຕສຸ໌ຍ ຈຽນ ຕສູ໊ງ ອ໋ອຍ ຕສຸ ຕີ່ງ ຕສຸ໌ຍ,    </a:t>
            </a:r>
          </a:p>
        </p:txBody>
      </p:sp>
    </p:spTree>
  </p:cSld>
  <p:clrMapOvr>
    <a:masterClrMapping/>
  </p:clrMapOvr>
  <p:transition spd="fast">
    <p:cover dir="ld"/>
  </p:transition>
  <p:timing>
    <p:tnLst>
      <p:par>
        <p:cTn id="1" dur="indefinite" restart="never" nodeType="tmRoot"/>
      </p:par>
    </p:tnLst>
  </p:timing>
</p:sld>
</file>

<file path=ppt/slides/slidec.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31:12</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For it is a fire that consumes to destruction,     and would root out all my increase.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เพราะ​นั่น​จะ​เป็น​ไฟ​ผลาญ​ให้​ไป​ถึง​แดน​พินาศและ​จะ​ถอน​ราก​ผล​เพิ่มพูน​ของ​ข้า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weic zuqc naaiv nyungc zuiz benx douz buov taux zuqc mietc nyei dorngx, yaac bun yie duqv daaih nyei yietc zungv zuqc buov qui.  Yopv Ngaengc Jienv Gorngv Ninh Maiv Hoic Ndortv Naanc Nyei Mienh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เหว่ย หฒุ น้าย หญู่ง ฒุ์ย เป๋น โต์ว ปั๊ว เถา หฒุ เหมียด เญย ต๋อง, หย่า ปุน เยีย ตุ๊ ต้าย เญย เหยียด ฒู้ง หฒุ ปั๊ว ชุย.  โย้บ แหง่ง เจี๊ยน ก๊อง นิ่น ไม้ ห่อย ด๊อด หน่าน เญย เมี่ยน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ເຫວີ່ຍ ຕສຸ ນ້າຍ ຫຍູ່ງ ຕສຸ໌ຍ ເປ໋ນ ໂຕ໌ວ ປົ໊ວ ເຖົາ ຕສຸ ໝຽດ ເຍີຍ ຕ໋ອງ,    ຢ່າ ປຸນ ເຢຍ ຕຸ໊ ຕ້າຍ ເຍີຍ ຢຽດ ຕສູ໊ງ ຕສຸ ປົ໊ວ ທຈຸຍ.   ໂຢ໊ບ ແຫງ່ງ ຈ໊ຽນ ກ໊ອງ  ນິ່ນ ໄມ້ ຫ່ອຍ ດ໊ອດ ໜ່ານ ເຍີຍ ມ່ຽນ    </a:t>
            </a:r>
          </a:p>
        </p:txBody>
      </p:sp>
    </p:spTree>
  </p:cSld>
  <p:clrMapOvr>
    <a:masterClrMapping/>
  </p:clrMapOvr>
  <p:transition spd="fast">
    <p:cover dir="ld"/>
  </p:transition>
  <p:timing>
    <p:tnLst>
      <p:par>
        <p:cTn id="1" dur="indefinite" restart="never" nodeType="tmRoot"/>
      </p:par>
    </p:tnLst>
  </p:timing>
</p:sld>
</file>

<file path=ppt/slides/slided.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31:13</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“If I have despised the cause of my male servant     or of my female servant,     when they contended with me;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“ถ้า​ข้า​ไม่​รับ​เรื่อง​ของ​ทาส​หรือ​ทาส​หญิง​ของ​ข้าเมื่อ​เขา​นำมา​ร้อง​ทุกข์​ต่อ​ข้า</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“Se gorngv yie nyei nouh gauv nouh beiz daaih gox yie,  yie mangc piex maiv muangx ninh mbuo gox nyei waac,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``สี ก๊อง เยีย เญย โน่ว เก๊า โน่ว เป์ย ต้าย โก๋ เยีย,  เยีย หมั่ง เผีย ไม้ หมวัง นิ่น บัว โก๋ เญย หว่า,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“ເຊ ກ໊ອງ ເຢຍ ເຍີຍ ໂນ່ວ ເກົ໊າ ໂນ່ວ ເປີ໌ຍ ຕ້າຍ ໂກ໋ ເຢຍ,   ເຢຍ ໝັ່ງ ເຜຍ ໄມ້ ໝວັງ ນິ່ນ ບົວ ໂກ໋ ເຍີຍ ຫວ່າ,    </a:t>
            </a:r>
          </a:p>
        </p:txBody>
      </p:sp>
    </p:spTree>
  </p:cSld>
  <p:clrMapOvr>
    <a:masterClrMapping/>
  </p:clrMapOvr>
  <p:transition spd="fast">
    <p:cover dir="ld"/>
  </p:transition>
  <p:timing>
    <p:tnLst>
      <p:par>
        <p:cTn id="1" dur="indefinite" restart="never" nodeType="tmRoot"/>
      </p:par>
    </p:tnLst>
  </p:timing>
</p:sld>
</file>

<file path=ppt/slides/slidee.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31:14</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What then shall I do when God rises up?     When he visits, what shall I answer him?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เมื่อ​พระ​เจ้า​ทรง​ลุก​ขึ้น แล้ว​ข้า​จะ​ทำ​อะไร​ได้เมื่อ​พระ​องค์​ทรง​สอบถาม ข้า​จะ​ทูล​ตอบ​พระ​องค์​อย่างไร</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wuov nyungc Tin-Hungh jiez daaih naaic yie oix zuqc hnangv haaix nor zoux?  Ninh zaah naaic yie nyei ziangh hoc yie oix zuqc hnangv haaix nor dau?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วั้ว หญู่ง ทิน-ฮู่ง เจี์ย ต้าย หน่าย เยีย อ๋อย หฒุ ฮนั้ง หาย นอ โหฒว?  นิ่น ฒ่า หน่าย เยีย เญย เฒี่ยง โห่ เยีย อ๋อย หฒุ ฮนั้ง หาย นอ เตา?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ວົ້ວ ຫຍູ່ງ ທິນ-ຮູ່ງ ເຈ໌ຍ ຕ້າຍ ໜ່າຍ ເຢຍ ອ໋ອຍ ຕສຸ ຮນັ້ງ ຫາຍ ນໍ ໂຕສ໋ວ?   ນິ່ນ ຕສ້າ ໜ່າຍ ເຢຍ ເຍີຍ ຕສຢັ້ງ ໂຫ່ ເຢຍ ອ໋ອຍ ຕສຸ ຮນັ້ງ ຫາຍ ນໍ ເຕົາ?    </a:t>
            </a:r>
          </a:p>
        </p:txBody>
      </p:sp>
    </p:spTree>
  </p:cSld>
  <p:clrMapOvr>
    <a:masterClrMapping/>
  </p:clrMapOvr>
  <p:transition spd="fast">
    <p:cover dir="ld"/>
  </p:transition>
  <p:timing>
    <p:tnLst>
      <p:par>
        <p:cTn id="1" dur="indefinite" restart="never" nodeType="tmRoot"/>
      </p:par>
    </p:tnLst>
  </p:timing>
</p:sld>
</file>

<file path=ppt/slides/slidef.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New shape"/>
          <p:cNvSpPr/>
          <p:nvPr/>
        </p:nvSpPr>
        <p:spPr>
          <a:xfrm>
            <a:off x="2032000" y="0"/>
            <a:ext cx="5080000" cy="63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dirty="1">
                <a:solidFill>
                  <a:srgbClr val="000000"/>
                </a:solidFill>
              </a:rPr>
              <a:t>Job 31:15</a:t>
            </a:r>
          </a:p>
        </p:txBody>
      </p:sp>
      <p:sp>
        <p:nvSpPr>
          <p:cNvPr id="3" name="New shape"/>
          <p:cNvSpPr/>
          <p:nvPr/>
        </p:nvSpPr>
        <p:spPr>
          <a:xfrm>
            <a:off x="254000" y="3175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0000FF"/>
                </a:solidFill>
              </a:rPr>
              <a:t>Didn’t he who made me in the womb make him?     Didn’t one fashion us in the womb?                                      </a:t>
            </a:r>
          </a:p>
        </p:txBody>
      </p:sp>
      <p:sp>
        <p:nvSpPr>
          <p:cNvPr id="4" name="New shape"/>
          <p:cNvSpPr/>
          <p:nvPr/>
        </p:nvSpPr>
        <p:spPr>
          <a:xfrm>
            <a:off x="254000" y="127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400" dirty="1">
                <a:solidFill>
                  <a:srgbClr val="FF0000"/>
                </a:solidFill>
              </a:rPr>
              <a:t>​พระ​องค์​ผู้​ทรง​สร้าง​ข้า​ใน​ครรภ์ มิได้​ทรง​สร้าง​เขา​หรือมิใช่​พระ​องค์​องค์​เดียว​เท่านั้น​หรือ ที่​ทรง​สร้าง​เรา​ทั้ง​สอง​ใน​ครรภ์</a:t>
            </a:r>
          </a:p>
        </p:txBody>
      </p:sp>
      <p:sp>
        <p:nvSpPr>
          <p:cNvPr id="5" name="New shape"/>
          <p:cNvSpPr/>
          <p:nvPr/>
        </p:nvSpPr>
        <p:spPr>
          <a:xfrm>
            <a:off x="254000" y="254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800080"/>
                </a:solidFill>
              </a:rPr>
              <a:t> Zeix yie yiem maa nyei ga'sie wuov dauh fih hnangv nyei zeix ninh maiv zeiz?  Yaac dongh naaiv dauh Tin-Hungh bun yie mbuo yiem maa nyei ga'sie zeix daaih maiv zeiz? </a:t>
            </a:r>
          </a:p>
        </p:txBody>
      </p:sp>
      <p:sp>
        <p:nvSpPr>
          <p:cNvPr id="6" name="New shape"/>
          <p:cNvSpPr/>
          <p:nvPr/>
        </p:nvSpPr>
        <p:spPr>
          <a:xfrm>
            <a:off x="254000" y="381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3000" dirty="1">
                <a:solidFill>
                  <a:srgbClr val="000000"/>
                </a:solidFill>
              </a:rPr>
              <a:t> เหฒย เยีย เยียม มา เญย กะเซีย วั้ว เต้า ฟี่ ฮนั้ง เญย เหฒย นิ่น ไม้ เฒ์ย?  หย่า ต้ง น้าย เต้า ทิน-ฮู่ง ปุน เยีย บัว เยียม มา เญย กะเซีย เหฒย ต้าย ไม้ เฒ์ย? </a:t>
            </a:r>
          </a:p>
        </p:txBody>
      </p:sp>
      <p:sp>
        <p:nvSpPr>
          <p:cNvPr id="7" name="New shape"/>
          <p:cNvSpPr/>
          <p:nvPr/>
        </p:nvSpPr>
        <p:spPr>
          <a:xfrm>
            <a:off x="254000" y="5080000"/>
            <a:ext cx="8890000" cy="1905000"/>
          </a:xfrm>
          <a:prstGeom prst="rect"/>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dirty="1">
                <a:solidFill>
                  <a:srgbClr val="A52A2A"/>
                </a:solidFill>
              </a:rPr>
              <a:t> ເຕສີ໋ຍ ເຢຍ ຢຽມ ມາ ເຍີຍ ກະເຊຍ ວົ້ວ ເຕົ້າ ຟີ່ ຮນັ້ງ ເຍີຍ ເຕສີ໋ຍ ນິ່ນ ໄມ້ ເຕສີ໌ຍ?   ຢ່າ ຕົ້ງ ນ້າຍ ເຕົ້າ ທິນ-ຮູ່ງ ປຸນ ເຢຍ ບົວ ຢຽມ ມາ ເຍີຍ ກະເຊຍ ເຕສີ໋ຍ ຕ້າຍ ໄມ້ ເຕສີ໌ຍ?      </a:t>
            </a:r>
          </a:p>
        </p:txBody>
      </p:sp>
    </p:spTree>
  </p:cSld>
  <p:clrMapOvr>
    <a:masterClrMapping/>
  </p:clrMapOvr>
  <p:transition spd="fast">
    <p:cover dir="ld"/>
  </p:transition>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2022-02-28T15:40:44Z</dcterms:created>
  <dcterms:modified xsi:type="dcterms:W3CDTF">2022-02-28T15:40:44Z</dcterms:modified>
</cp:coreProperties>
</file>