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5c8267e9df174fce" /><Relationship Type="http://schemas.openxmlformats.org/package/2006/relationships/metadata/core-properties" Target="/docProps/core.xml" Id="Rbadbd1c88c794f34" /><Relationship Type="http://schemas.openxmlformats.org/officeDocument/2006/relationships/extended-properties" Target="/docProps/app.xml" Id="Reb74c9f1c6114131"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a06ed2d129cd4d71"/>
  </p:sldMasterIdLst>
  <p:sldIdLst>
    <p:sldId id="256" r:id="R4eaaa98f7ba0437a"/>
    <p:sldId id="257" r:id="Rce66875266574896"/>
    <p:sldId id="258" r:id="Ra0a2f7db80ac4146"/>
    <p:sldId id="259" r:id="R0d1419a26b2642f7"/>
    <p:sldId id="260" r:id="R1c471de1ea80437d"/>
    <p:sldId id="261" r:id="R747b072e130443a6"/>
    <p:sldId id="262" r:id="R5b3b5953e0e64cd0"/>
    <p:sldId id="263" r:id="Raecd528b53534616"/>
    <p:sldId id="264" r:id="R02c2ab46a01a49fe"/>
    <p:sldId id="265" r:id="R2979707fc5c34b46"/>
    <p:sldId id="266" r:id="Rc9fdb2fb191c4325"/>
    <p:sldId id="267" r:id="R2f02bb6459d74780"/>
    <p:sldId id="268" r:id="R3040ec4fd34046a8"/>
    <p:sldId id="269" r:id="Raef2faf46eba4ccd"/>
    <p:sldId id="270" r:id="R70cd792d28db4f36"/>
    <p:sldId id="271" r:id="R4ed7ac5dcbd447b9"/>
    <p:sldId id="272" r:id="R8d85ee0426954e62"/>
    <p:sldId id="273" r:id="Rf7e47c9f3c9a45b1"/>
    <p:sldId id="274" r:id="Rea12d753b1394efd"/>
    <p:sldId id="275" r:id="Rd45ca1a58cf94803"/>
    <p:sldId id="276" r:id="R55408f9ec6da432f"/>
    <p:sldId id="277" r:id="Rf493d310e0df45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675239a76ca242be" /><Relationship Type="http://schemas.openxmlformats.org/officeDocument/2006/relationships/viewProps" Target="/ppt/viewProps.xml" Id="Raf35a2221d3b4e6c" /><Relationship Type="http://schemas.openxmlformats.org/officeDocument/2006/relationships/slideMaster" Target="/ppt/slideMasters/slideMaster.xml" Id="Ra06ed2d129cd4d71" /><Relationship Type="http://schemas.openxmlformats.org/officeDocument/2006/relationships/theme" Target="/ppt/slideMasters/theme/theme.xml" Id="R4f8fcc2566f047ef" /><Relationship Type="http://schemas.openxmlformats.org/officeDocument/2006/relationships/slide" Target="/ppt/slides/slide.xml" Id="R4eaaa98f7ba0437a" /><Relationship Type="http://schemas.openxmlformats.org/officeDocument/2006/relationships/slide" Target="/ppt/slides/slide2.xml" Id="Rce66875266574896" /><Relationship Type="http://schemas.openxmlformats.org/officeDocument/2006/relationships/slide" Target="/ppt/slides/slide3.xml" Id="Ra0a2f7db80ac4146" /><Relationship Type="http://schemas.openxmlformats.org/officeDocument/2006/relationships/slide" Target="/ppt/slides/slide4.xml" Id="R0d1419a26b2642f7" /><Relationship Type="http://schemas.openxmlformats.org/officeDocument/2006/relationships/slide" Target="/ppt/slides/slide5.xml" Id="R1c471de1ea80437d" /><Relationship Type="http://schemas.openxmlformats.org/officeDocument/2006/relationships/slide" Target="/ppt/slides/slide6.xml" Id="R747b072e130443a6" /><Relationship Type="http://schemas.openxmlformats.org/officeDocument/2006/relationships/slide" Target="/ppt/slides/slide7.xml" Id="R5b3b5953e0e64cd0" /><Relationship Type="http://schemas.openxmlformats.org/officeDocument/2006/relationships/slide" Target="/ppt/slides/slide8.xml" Id="Raecd528b53534616" /><Relationship Type="http://schemas.openxmlformats.org/officeDocument/2006/relationships/slide" Target="/ppt/slides/slide9.xml" Id="R02c2ab46a01a49fe" /><Relationship Type="http://schemas.openxmlformats.org/officeDocument/2006/relationships/slide" Target="/ppt/slides/slidea.xml" Id="R2979707fc5c34b46" /><Relationship Type="http://schemas.openxmlformats.org/officeDocument/2006/relationships/slide" Target="/ppt/slides/slideb.xml" Id="Rc9fdb2fb191c4325" /><Relationship Type="http://schemas.openxmlformats.org/officeDocument/2006/relationships/slide" Target="/ppt/slides/slidec.xml" Id="R2f02bb6459d74780" /><Relationship Type="http://schemas.openxmlformats.org/officeDocument/2006/relationships/slide" Target="/ppt/slides/slided.xml" Id="R3040ec4fd34046a8" /><Relationship Type="http://schemas.openxmlformats.org/officeDocument/2006/relationships/slide" Target="/ppt/slides/slidee.xml" Id="Raef2faf46eba4ccd" /><Relationship Type="http://schemas.openxmlformats.org/officeDocument/2006/relationships/slide" Target="/ppt/slides/slidef.xml" Id="R70cd792d28db4f36" /><Relationship Type="http://schemas.openxmlformats.org/officeDocument/2006/relationships/slide" Target="/ppt/slides/slide10.xml" Id="R4ed7ac5dcbd447b9" /><Relationship Type="http://schemas.openxmlformats.org/officeDocument/2006/relationships/slide" Target="/ppt/slides/slide11.xml" Id="R8d85ee0426954e62" /><Relationship Type="http://schemas.openxmlformats.org/officeDocument/2006/relationships/slide" Target="/ppt/slides/slide12.xml" Id="Rf7e47c9f3c9a45b1" /><Relationship Type="http://schemas.openxmlformats.org/officeDocument/2006/relationships/slide" Target="/ppt/slides/slide13.xml" Id="Rea12d753b1394efd" /><Relationship Type="http://schemas.openxmlformats.org/officeDocument/2006/relationships/slide" Target="/ppt/slides/slide14.xml" Id="Rd45ca1a58cf94803" /><Relationship Type="http://schemas.openxmlformats.org/officeDocument/2006/relationships/slide" Target="/ppt/slides/slide15.xml" Id="R55408f9ec6da432f" /><Relationship Type="http://schemas.openxmlformats.org/officeDocument/2006/relationships/slide" Target="/ppt/slides/slide16.xml" Id="Rf493d310e0df4502"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511e08df262349ad"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89c6bc908ced4f1a"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117b3573ae794459"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55ce10d08763453d"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0546f46c2ea346ea"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1a263084909143dd"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ee4ab553467a4b3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9d740ba0c5de440c"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c6e0bc43ed494d31"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79d62bbe50804ebe"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c735830b1a8c47ef"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8fec572c79b74dc1" /><Relationship Type="http://schemas.openxmlformats.org/officeDocument/2006/relationships/slideLayout" Target="/ppt/slideLayouts/slideLayout.xml" Id="R1e5a68338740407e" /><Relationship Type="http://schemas.openxmlformats.org/officeDocument/2006/relationships/slideLayout" Target="/ppt/slideLayouts/slideLayout2.xml" Id="R82ab47259ee44d06" /><Relationship Type="http://schemas.openxmlformats.org/officeDocument/2006/relationships/slideLayout" Target="/ppt/slideLayouts/slideLayout3.xml" Id="Rf9d99016c0164a7a" /><Relationship Type="http://schemas.openxmlformats.org/officeDocument/2006/relationships/slideLayout" Target="/ppt/slideLayouts/slideLayout4.xml" Id="Raa01a729f3fb4f14" /><Relationship Type="http://schemas.openxmlformats.org/officeDocument/2006/relationships/slideLayout" Target="/ppt/slideLayouts/slideLayout5.xml" Id="R1ae946120d874e02" /><Relationship Type="http://schemas.openxmlformats.org/officeDocument/2006/relationships/slideLayout" Target="/ppt/slideLayouts/slideLayout6.xml" Id="Ra6f5b726fa0e41af" /><Relationship Type="http://schemas.openxmlformats.org/officeDocument/2006/relationships/slideLayout" Target="/ppt/slideLayouts/slideLayout7.xml" Id="Rf8d1a6842cb64489" /><Relationship Type="http://schemas.openxmlformats.org/officeDocument/2006/relationships/slideLayout" Target="/ppt/slideLayouts/slideLayout8.xml" Id="R5aac41e1d7ed4658" /><Relationship Type="http://schemas.openxmlformats.org/officeDocument/2006/relationships/slideLayout" Target="/ppt/slideLayouts/slideLayout9.xml" Id="R2b854c11c8004618" /><Relationship Type="http://schemas.openxmlformats.org/officeDocument/2006/relationships/slideLayout" Target="/ppt/slideLayouts/slideLayouta.xml" Id="R827a665916174493" /><Relationship Type="http://schemas.openxmlformats.org/officeDocument/2006/relationships/slideLayout" Target="/ppt/slideLayouts/slideLayoutb.xml" Id="R31832ce4a74541d2"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1e5a68338740407e"/>
    <p:sldLayoutId id="2147483652" r:id="Raa01a729f3fb4f14"/>
    <p:sldLayoutId id="2147483653" r:id="R1ae946120d874e02"/>
    <p:sldLayoutId id="2147483654" r:id="Ra6f5b726fa0e41af"/>
    <p:sldLayoutId id="2147483655" r:id="Rf8d1a6842cb64489"/>
    <p:sldLayoutId id="2147483656" r:id="R5aac41e1d7ed4658"/>
    <p:sldLayoutId id="2147483657" r:id="R2b854c11c8004618"/>
    <p:sldLayoutId id="2147483658" r:id="R827a665916174493"/>
    <p:sldLayoutId id="2147483659" r:id="R31832ce4a74541d2"/>
    <p:sldLayoutId id="2147483650" r:id="R82ab47259ee44d06"/>
    <p:sldLayoutId id="2147483651" r:id="Rf9d99016c0164a7a"/>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84b5b64aeaba407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38944aa1975142e5"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9cf7903065c947dc"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f2c191c457294514"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0796853f388c427c"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193cbec5e2574e66"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963be3d1d5ca439e"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5a97f1b032134316"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ae4f64657dce4f52"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b681c526ae8e4847"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50971d7cfaee4496"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24e349647dc54afe"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2b325415958f40cf"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a22dd5c2d77e450c"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ff1682eb371946a0"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38bb8d8009894e3c"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48f81e92aea1444c"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d70df3e66fcd445e"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d844e029ad024d9d"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deed652e75054227"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17cae850df4546c5"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cdb5f6d6ba7e4296"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So these three men ceased to answer Job, because he was righteous in his own eyes.</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เอ​ลีฮู อ้าง​เหตุ​ที่​ตน​มี​สิทธิ​ที่​จะ​ตอบ​โยบดังนั้น บุรุษ​ทั้ง​สาม​ก็​หยุด​ตอบ​โยบ เพราะ​โยบ​ชอบธรรม​ใน​สายตา​ของ​ตนเอง​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Naaiv deix buo laanh mienh ziouc dingh njiec, maiv dau Yopv, weic zuqc ziux Yopv mangc, ninh ganh zoux kuv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น้าย เต๋ย ปัว ล่าน เมี่ยน ฯฒฯ ตี้ง เหฌี่ย, ไม้ เตา โย้บ, เหว่ย หฒุ หฒิว โย้บ หมั่ง, นิ่น กั้น โหฒว คู้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ນ້າຍ ເຕີ໋ຍ ປົວ ລ່ານ ມ່ຽນ ຕສ່ຽວ ຕີ້ງ ເອຈ່ຍ, ໄມ້ ເຕົາ ໂຢ໊ບ, ເຫວີ່ຍ ຕສຸ ຕສິ໋ວ ໂຢ໊ບ ໝັ່ງ, ນິ່ນ ກັ້ນ ໂຕສ໋ວ ຄູ້ ມ່ຽນ.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Shall I wait, because they don’t speak,     because they stand still, and answer no more?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และ​ข้าพเจ้า​จะ​คอย​หรือ เพราะ​เขา​ทั้ง​หลาย​ไม่​พูดเพราะ​เขา​ยืน​อยู่​ที่​นั่น ไม่​ตอบ​อีก</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mbuo maiv gorngv waac, yie corc oix zuqc zuov fai?  Weic zuqc ninh mbuo souv jienv wuov, yaac maiv maaih waac aengx dau.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บัว ไม้ ก๊อง หว่า, เยีย หธ่อ อ๋อย หฒุ ฒั้ว ไฟ?  เหว่ย หฒุ นิ่น บัว โซ้ว เจี๊ยน วั้ว, หย่า ไม้ ม่าย หว่า แอ๋ง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ບົວ ໄມ້ ກ໊ອງ ຫວ່າ, ເຢຍ ຖສໍ່ ອ໋ອຍ ຕສຸ ຕສົ໊ວ ໄຟ?   ເຫວີ່ຍ ຕສຸ ນິ່ນ ບົວ ໂຊ້ວ ຈ໊ຽນ ວົ້ວ, ຢ່າ ໄມ້ ມ່າຍ ຫວ່າ ແອ໋ງ ເຕົາ.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also will answer my part,     and I also will show my opinion.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ข้าพเจ้า​ด้วย​คน จะ​ให้​คำตอบ​ของ​ข้าพเจ้าข้าพเจ้า​จะ​สำแดง​ความ​คิดเห็น​ของ​ข้าพเจ้า​ด้วย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ganh yaac oix dau,  yie oix ziux yie hnamv nyei jauv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กั้น หย่า อ๋อย เตา,  เยีย อ๋อย หฒิว เยีย ฮนั้ม เญย เจ๊า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ກັ້ນ ຢ່າ ອ໋ອຍ ເຕົາ,   ເຢຍ ອ໋ອຍ ຕສິ໋ວ ເຢຍ ຮນ້ຳ ເຍີຍ ເຈົ໊າ ກ໊ອງ.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I am full of words.     The spirit within me constrains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เพราะ​ข้าพเจ้า​มี​ถ้อยคำ​เต็ม​ตัวจิตใจ​ภาย​ใน​ข้าพเจ้า​บังคับ​ข้าพเจ้า​อยู่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yie maaih waac camv, nyienz maiv jienv,  yie nyei hnyouv aapv yie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เยีย ม่าย หว่า ธั้ม, เญี์ยน ไม้ เจี๊ยน,  เยีย เญย เฮญี้ยว อ๊าบ เยีย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ເຢຍ ມ່າຍ ຫວ່າ ທສ້ຳ, ຍ໌ຽນ ໄມ້ ຈ໊ຽນ,   ເຢຍ ເຍີຍ ໂຮຍ້ວ ອ໊າບ ເຢຍ ກ໊ອງ.    </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my breast is as wine which has no vent;     like new wineskins it is ready to burst.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จิตใจ​ของ​ข้าพเจ้า​เหมือน​เหล้า​องุ่น​ซึ่ง​ไม่​มี​ที่​ระบาย​ออกเหมือน​ถุง​หนัง​เหล้า​องุ่น​ใหม่ จะ​ระเบิด​อยู่​รอมร่อ​แล้ว​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nyei hnyouv hnangv a'ngunc diuv dapv mbuoqc, maiv maaih dorngx bun qiex cuotv.  Yaac hnangv siang-ndopv-mbuoqc haih zungx mbaaix.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เญย เฮญี้ยว ฮนั้ง อะหงุ่น ติ๊ว ตั๊บ บัวะ, ไม้ ม่าย ต๋อง ปุน เฉีย ธ้วด.  หย่า ฮนั้ง เซียง-ด๊บ-บัวะ ไฮ่ หฒูง บ๋าย.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ເຍີຍ ໂຮຍ້ວ ຮນັ້ງ ອະຫງຸ່ນ ຕິ໊ວ ຕັ໊ບ ບົວະ, ໄມ້ ມ່າຍ ຕ໋ອງ ປຸນ ເຖຈຍ ທສວດ.   ຢ່າ ຮນັ້ງ ຊຢັງ-ດົ໊ບ-ບົວະ ໄຮ່ ຕສູ໋ງ ບ໋າຍ.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will speak, that I may be refreshed.     I will open my lips and answer.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ข้าพเจ้า​ต้อง​พูด​จึง​จะ​ได้​ความ​บรรเทาข้าพเจ้า​ต้อง​เปิด​ริม​ฝีปาก​ขึ้น​ตอบ</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hnangv haaix oix zuqc gorngv cingx duqv kuh yiem,  yie oix zuqc morngx nqoi nzuih dau.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ฮนั้ง หาย อ๋อย หฒุ ก๊อง หธีง ตุ๊ คู่ เยียม,  เยีย อ๋อย หฒุ หมอง ฆอย ฑุ่ย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ຮນັ້ງ ຫາຍ ອ໋ອຍ ຕສຸ ກ໊ອງ ຖສີງ ຕຸ໊ ຄູ່ ຢຽມ,   ເຢຍ ອ໋ອຍ ຕສຸ ໝອງ ອກອຍ ດສຸ້ຍ ເຕົາ.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Please don’t let me respect any man’s person,     neither will I give flattering titles to any man.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ข้าพเจ้า​จะ​ไม่​แสดง​อคติ​ต่อ​บุคคล​ใดๆหรือ​ใช้​การ​ประจบ​สอพลอ​ต่อ​ผู้ใด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maiv mangc haaix dauh nyei hmien,  maiv la'guaih ceng haaix dauh.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ไม้ หมั่ง หาย เต้า เญย เฮมียน,  ไม้ หละไกว้ เธง หาย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ໄມ້ ໝັ່ງ ຫາຍ ເຕົ້າ ເຍີຍ ຮມຽນ,   ໄມ້ ຫລະໄກວ້ ເທສງ ຫາຍ ເຕົ້າ.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I don’t know how to give flattering titles;     or else my Maker would soon take me away.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เพราะ​ข้าพเจ้า​ประจบ​สอพลอ​ไม่ได้ถ้า​ทำ​อย่าง​นั้น ผู้สร้าง​ของ​ข้าพเจ้า​ก็​จะ​กำจัด​ข้าพเจ้า​เสีย​ใน​ไม่​ช้า​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yie maiv hiuv duqv hnangv haaix nor la'guaih ceng,  se gorngv yie la'guaih ceng, Zeix Yie Wuov Dauh oix siepv-siepv nyei mietc yie.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เยีย ไม้ ฮิ้ว ตุ๊ ฮนั้ง หาย นอ หละไกว้ เธง,  สี ก๊อง เยีย หละไกว้ เธง, เหฒย เยีย วั้ว เต้า อ๋อย เซี้ยบๆ เญย เหมียด เยีย.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ເຢຍ ໄມ້ ຮິ້ວ ຕຸ໊ ຮນັ້ງ ຫາຍ ນໍ ຫລະໄກວ້ ເທສງ,   ເຊ ກ໊ອງ ເຢຍ ຫລະໄກວ້ ເທສງ, ເຕສີ໋ຍ ເຢຍ ວົ້ວ ເຕົ້າ ອ໋ອຍ ຊຽບໆ ເຍີຍ ໝຽດ ເຢຍ.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the wrath of Elihu the son of Barachel, the Buzite, of the family of Ram, was kindled against Job. His wrath was kindled because he justified himself rather than God.</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แล้ว​เอ​ลีฮู บุตร​บา​รา​เคล คน​บุ​ชี ตระกูล​ราม ​ก็​โกรธ เขา​โกรธ​โยบ เพราะ​ท่าน​อ้าง​ตัว​ว่า​ชอบธรรม​หา​ใช่​พระ​เจ้า​ไม่​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Mv baac maaih dauh Laam Fingx, Mbusi Mienh, Mbaa^laa^ken nyei dorn, E^li^hu, qiex jiez. Ninh qiex jiez Yopv weic zuqc Yopv gorngv ninh ganh zoux duqv horpc, maiv zeiz Tin-Hungh.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มป่า ม่าย เต้า ลาม ฝีง, บุ^ซี เมี่ยน, บา^ลา^เคน เญย ตอน, เอ^ลี^ฮู, เฉีย เจี์ย. นิ่น เฉีย เจี์ย โย้บ เหว่ย หฒุ โย้บ ก๊อง นิ่น กั้น โหฒว ตุ๊ หอบ, ไม้ เฒ์ย ทิน-ฮู่ง.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ມປ່າ ມ່າຍ ເຕົ້າ ລາມ ຝີງ, ບຸ^ຊີ ມ່ຽນ, ບາ^ລາ^ເຄນ ເຍີຍ ຕອນ, ເອ^ລີ^ຮູ, ເຖຈຍ ເຈ໌ຍ. ນິ່ນ ເຖຈຍ ເຈ໌ຍ ໂຢ໊ບ ເຫວີ່ຍ ຕສຸ ໂຢ໊ບ ກ໊ອງ ນິ່ນ ກັ້ນ ໂຕສ໋ວ ຕຸ໊ ຫອບ, ໄມ້ ເຕສີ໌ຍ ທິນ-ຮູ່ງ.  </a:t>
            </a:r>
          </a:p>
        </p:txBody>
      </p:sp>
    </p:spTree>
  </p:cSld>
  <p:clrMapOvr>
    <a:masterClrMapping/>
  </p:clrMapOvr>
  <p:transition spd="fast">
    <p:cover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Also his wrath was kindled against his three friends, because they had found no answer, and yet had condemned Job.</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เขา​โกรธ​สหาย​สาม​คน​ของ​โยบ​ด้วย เพราะ​เขา​ทั้ง​หลาย​ตอบ​ไม่ได้ ทั้งๆ ที่​เขา​หา​ว่า​โยบ​ผิด​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yaac qiex jiez Yopv nyei buo dauh doic, weic zuqc ninh mbuo lorz maiv duqv waac dau, maiv gunv ninh mbuo gorngv Yopv dorngc.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หย่า เฉีย เจี์ย โย้บ เญย ปัว เต้า ต่อย, เหว่ย หฒุ นิ่น บัว ล์อ ไม้ ตุ๊ หว่า เตา, ไม้ กุ๊น นิ่น บัว ก๊อง โย้บ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ຢ່າ ເຖຈຍ ເຈ໌ຍ ໂຢ໊ບ ເຍີຍ ປົວ ເຕົ້າ ຕ່ອຍ, ເຫວີ່ຍ ຕສຸ ນິ່ນ ບົວ ລໍ໌ ໄມ້ ຕຸ໊ ຫວ່າ ເຕົາ, ໄມ້ ກຸ໊ນ ນິ່ນ ບົວ ກ໊ອງ ໂຢ໊ບ ຕ່ອງ.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Now Elihu had waited to speak to Job, because they were elder than he.</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ฝ่าย​เอ​ลีฮู​คอย​จะ​พูด​กับ​โยบ เพราะ​เขา​ทั้ง​สาม​แก่​กว่า​ตน​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E^li^hu zuov jienv oix caux Yopv gorngv weic zuqc wuov deix gauh gox ninh.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เอ^ลี^ฮู ฒั้ว เจี๊ยน อ๋อย เหธา โย้บ ก๊อง เหว่ย หฒุ วั้ว เต๋ย เก้า โก๋ นิ่น.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ເອ^ລີ^ຮູ ຕສົ໊ວ ຈ໊ຽນ ອ໋ອຍ ເຖສົາ ໂຢ໊ບ ກ໊ອງ ເຫວີ່ຍ ຕສຸ ວົ້ວ ເຕີ໋ຍ ເກົ້າ ໂກ໋ ນິ່ນ.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When Elihu saw that there was no answer in the mouth of these three men, his wrath was kindled.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และ​เมื่อ​เอ​ลีฮู​เห็น​ว่า​ไม่​มี​คำตอบ​ใน​ปาก​ของ​บุรุษ​ทั้ง​สาม​นี้​แล้ว เขา​จึง​โกรธ</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E^li^hu buatc naaiv deix buo laanh mienh maiv maaih waac dau ninh ziouc qiex jiez haic.  E^li^hu Gorngv Da'yietv Nzunc Waac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เอ^ลี^ฮู ปวัด น้าย เต๋ย ปัว ล่าน เมี่ยน ไม้ ม่าย หว่า เตา นิ่น ฯฒฯ เฉีย เจี์ย ไห่.  เอ^ลี^ฮู ก๊อง ตะเยี้ยด หฑุ่น หว่า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ເອ^ລີ^ຮູ ປວັດ ນ້າຍ ເຕີ໋ຍ ປົວ ລ່ານ ມ່ຽນ ໄມ້ ມ່າຍ ຫວ່າ ເຕົາ ນິ່ນ ຕສ່ຽວ ເຖຈຍ ເຈ໌ຍ ໄຫ່.   ເອ^ລີ^ຮູ ກ໊ອງ  ຕະຢ໊ຽດ ດສຸ່ນ ຫວ່າ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Elihu the son of Barachel the Buzite answered,         “I am young, and you are very old;     Therefore I held back, and didn’t dare show you my opinion.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และ​เอ​ลีฮู บุตร​บา​รา​เคล ชาว​บุ​ชี ตระกูล​ราม ว่า“ข้าพเจ้า​ยัง​เยาว์วัย และ​ท่าน​สูงอายุ​แล้ว​เพราะ​ฉะนั้น​ข้าพเจ้า​เกรง​กลัว ที่​จะ​กล่าว​ความ​คิดเห็น​ของ​ข้าพเจ้า​แก่​ท่าน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Mbusi Mienh, Mbaa^laa^ken nyei dorn, E^li^hu, ziouc dau,  “Yie hnyangx-jeiv lunx,  meih mbuo gox.  Weic naaiv yie daamv faix,  maiv gaamv gorngv yie hnamv cuotv nyei waac bun meih mbuo muangx.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บุ^ซี เมี่ยน, บา^ลา^เคน เญย ตอน, เอ^ลี^ฮู, ฯฒฯ เตา,  ``เยีย หฮญัง-เจ๊ย หลุน,  เม่ย บัว โก๋.  เหว่ย น้าย เยีย ต๊าม ไฝ,  ไม้ ก๊าม ก๊อง เยีย ฮนั้ม ธ้วด เญย หว่า ปุน เม่ย บัว หมวัง.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ບຸ^ຊີ ມ່ຽນ, ບາ^ລາ^ເຄນ ເຍີຍ ຕອນ, ເອ^ລີ^ຮູ, ຕສ່ຽວ ເຕົາ,     “ເຢຍ ຫຮຍັງ-ເຈີ໊ຍ ຫລຸນ,   ເມີ່ຍ ບົວ ໂກ໋.   ເຫວີ່ຍ ນ້າຍ ເຢຍ ຕ໊າມ ໄຝ,   ໄມ້ ກ໊າມ ກ໊ອງ ເຢຍ ຮນ້ຳ ທສວດ ເຍີຍ ຫວ່າ ປຸນ ເມີ່ຍ ບົວ ໝວັງ.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said, ‘Days should speak,     and multitude of years should teach wisdom.’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ข้าพเจ้า​ว่า ‘ขอ​ให้​วัย​พูด​เถิดและ​ให้​ปี​หลาย​ปี​สอน​สติปัญญา’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gorngv, ‘Hnyangx-jeiv gox oix zuqc gorngv,  bun siouc nyuonh ndaauv nyei longc cong-mengh njaaux mienh.’</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ก๊อง, `หฮญัง-เจ๊ย โก๋ อ๋อย หฒุ ก๊อง,  ปุน เสี่ยว ญ่วน ด๊าว เญย หล่ง ธง-เม่ง หฌาว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ກ໊ອງ, ‘ຫຮຍັງ-ເຈີ໊ຍ ໂກ໋ ອ໋ອຍ ຕສຸ ກ໊ອງ,   ປຸນ ສ່ຽວ ຍ່ວນ ດ໊າວ ເຍີຍ ຫລົ່ງ ທສົງ-ເມ່ງ ອຈ໋າວ ມ່ຽນ.’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But there is a spirit in man,     and the breath of the Almighty gives them understanding.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แต่​เป็น​วิญญาณ​จิต​ใน​มนุษย์ลม​หายใจ​ของ​องค์​ผู้​ทรง​มหิทธิ​ฤทธิ์ ที่​กระทำ​ให้​เขา​เข้าใจ</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Nernh Jiex nyei Tin-Hungh nyei qiex  bun baamh mienh nyei hnyouv  maaih banh zeic haih mengh baeqc.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เน่น เจี๋ย เญย ทิน-ฮู่ง เญย เฉีย  ปุน ป้าม เมี่ยน เญย เฮญี้ยว  ม่าย ปั้น เหฒ่ย ไฮ่ เม่ง แปะ.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ເນິ່ນ ເຈ໋ຍ ເຍີຍ ທິນ-ຮູ່ງ ເຍີຍ ເຖຈຍ   ປຸນ ປ້າມ ມ່ຽນ ເຍີຍ ໂຮຍ້ວ   ມ່າຍ ປັ້ນ ເຕສີ່ຍ ໄຮ່ ເມ່ງ ແປະ.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It is not the great who are wise,     nor the aged who understand justice.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ไม่ใช่​คน​แก่​เท่านั้น​ที่​เป็น​คน​ฉลาดหรือ​คน​สูงอายุ​เข้า​ใจความ​ยุติธรรม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maiv zeiz laaix hnyangx-jeiv hlang, mienh cingx maaih cong-mengh,  fai siouc nyuonh ndaauv cingx bun ninh mbuo mengh baeqc haaix nyungc se horpc.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เซ ไม้ เฒ์ย หลาย หฮญัง-เจ๊ย ฮลัง, เมี่ยน หธีง ม่าย ธง-เม่ง,  ไฟ เสี่ยว ญ่วน ด๊าว หธีง ปุน นิ่น บัว เม่ง แปะ หาย หญู่ง เซ หอบ.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ໄມ້ ເຕສີ໌ຍ ຫລາຍ ຫຮຍັງ-ເຈີ໊ຍ ຮລັງ, ມ່ຽນ ຖສີງ ມ່າຍ ທສົງ-ເມ່ງ,   ໄຟ ສ່ຽວ ຍ່ວນ ດ໊າວ ຖສີງ ປຸນ ນິ່ນ ບົວ ເມ່ງ ແປະ ຫາຍ ຫຍູ່ງ ເຊ ຫອບ.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Therefore I said, ‘Listen to me;     I also will show my opinion.’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เพราะ​ฉะนั้น ข้าพเจ้า​จึง​ว่า ‘ขอ​ฟัง​ข้าพเจ้าขอ​ให้​ข้าพเจ้า​กล่าว​ความ​คิดเห็น​ของ​ข้าพเจ้า​ด้วย’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naaiv yie gorngv. Muangx yie maah!  Tov bun yie ziux yie nyei hnyouv hnamv nyei gorngv.  E^li^hu Gorngv Wuov Deix Doic Dau Maiv Zuqc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น้าย เยีย ก๊อง. หมวัง เยีย ม่าะ!  โท้ ปุน เยีย หฒิว เยีย เญย เฮญี้ยว ฮนั้ม เญย ก๊อง.  เอ^ลี^ฮู ก๊อง วั้ว เต๋ย ต่อย เตา ไม้ หฒุ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ນ້າຍ ເຢຍ ກ໊ອງ. ໝວັງ ເຢຍ ມ່າະ!   ໂທ້ ປຸນ ເຢຍ ຕສິ໋ວ ເຢຍ ເຍີຍ ໂຮຍ້ວ ຮນ້ຳ ເຍີຍ ກ໊ອງ.   ເອ^ລີ^ຮູ ກ໊ອງ ວົ້ວ ເຕີ໋ຍ ຕ່ອຍ ເຕົາ ໄມ້ ຕສຸ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“Behold, I waited for your words,     and I listened for your reasoning,     while you searched out what to say.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“ดู​เถิด ข้าพเจ้า​ได้​คอย​ฟัง​คำ​ของ​ท่าน​ทั้ง​หลายข้าพเจ้า​คอย​ฟัง​เหตุผล​ของ​ท่านขณะที่​ท่าน​สรร​หา​ว่า​จะ​พูด​ว่า​กระไ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zuov jienv muangx meih mbuo gorngv nyei waac.  Yie muangx meih mbuo hnamv cuotv nyei za'eix,  yaac zuov jienv meih mbuo lorz waac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ฒั้ว เจี๊ยน หมวัง เม่ย บัว ก๊อง เญย หว่า.  เยีย หมวัง เม่ย บัว ฮนั้ม ธ้วด เญย หฒะเอ๋ย,  หย่า ฒั้ว เจี๊ยน เม่ย บัว ล์อ หว่า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ຕສົ໊ວ ຈ໊ຽນ ໝວັງ ເມີ່ຍ ບົວ ກ໊ອງ ເຍີຍ ຫວ່າ.   ເຢຍ ໝວັງ ເມີ່ຍ ບົວ ຮນ້ຳ ທສວດ ເຍີຍ ຕສະເອີ໋ຍ,   ຢ່າ ຕສົ໊ວ ຈ໊ຽນ ເມີ່ຍ ບົວ ລໍ໌ ຫວ່າ ກ໊ອງ.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Yes, I gave you my full attention,     but there was no one who convinced Job,     or who answered his words, among you.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เออ ข้าพเจ้า​สนใจ​ฟัง​ท่านและ​ดู​เถิด ไม่​มี​ผู้ใด​ให้​เหตุผล​อัน​ควร​แก่​โยบ​ใน​พวก​ท่าน​ไม่​มี​ผู้ใด​ที่​ตอบ​คำ​ของ​โยบ​ได้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longc hnyouv muangx meih mbuo,  yaac maiv maaih haaix dauh dau duqv horpc Yopv.  Meih mbuo maiv maaih yietc laanh haih dau Yopv nzaeng nyei waac.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หล่ง เฮญี้ยว หมวัง เม่ย บัว,  หย่า ไม้ ม่าย หาย เต้า เตา ตุ๊ หอบ โย้บ.  เม่ย บัว ไม้ ม่าย เหยียด ล่าน ไฮ่ เตา โย้บ แฑง เญย หว่า.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ຫລົ່ງ ໂຮຍ້ວ ໝວັງ ເມີ່ຍ ບົວ,   ຢ່າ ໄມ້ ມ່າຍ ຫາຍ ເຕົ້າ ເຕົາ ຕຸ໊ ຫອບ ໂຢ໊ບ.   ເມີ່ຍ ບົວ ໄມ້ ມ່າຍ ຢຽດ ລ່ານ ໄຮ່ ເຕົາ ໂຢ໊ບ ແດສງ ເຍີຍ ຫວ່າ.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Beware lest you say, ‘We have found wisdom,     God may refute him, not man;’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อย่า​เพ่อ​พูด​นะ​ว่า ‘เรา​ได้​พบ​พระ​ปัญญา​แล้ว​​พระ​เจ้า​จะ​ทรง​ให้​เอาชนะ​เขา​ได้ มิใช่​มนุษย์’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Faix fim, maiv dungx gorngv, ‘Yie mbuo lorz duqv cong-mengh.  Bun Tin-Hungh ganh dau ninh,  maiv zeiz mienh.’</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ไฝ ฟิม, ไม้ ตู๋ง ก๊อง, `เยีย บัว ล์อ ตุ๊ ธง-เม่ง.  ปุน ทิน-ฮู่ง กั้น เตา นิ่น,  ไม้ เฒ์ย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ໄຝ ຟິມ, ໄມ້ ຕູ໋ງ ກ໊ອງ, ‘ເຢຍ ບົວ ລໍ໌ ຕຸ໊ ທສົງ-ເມ່ງ.   ປຸນ ທິນ-ຮູ່ງ ກັ້ນ ເຕົາ ນິ່ນ,   ໄມ້ ເຕສີ໌ຍ ມ່ຽນ.’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he has not directed his words against me;     neither will I answer him with your speeches.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ขา​มิได้​เพ่งเล็ง​ถ้อยคำ​ของ​เขา​ใส่​ข้าพเจ้าและ​ข้าพเจ้า​จะ​ไม่​ตอบ​ถ้อยคำ​ของ​เขา​ด้วย​คำพูด​ของ​ท่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Yopv maiv zeiz zueih yietv zueih nyeic doix yie gorngv,  yie zungv maiv longc waac hnangv meih mbuo nor dau.  E^li^hu Nyienz Maiv Jienv, Oix Zuqc Gorngv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โย้บ ไม้ เฒ์ย เฒว่ย เยี้ยด เฒว่ย เหญ่ย ต๋อย เยีย ก๊อง,  เยีย ฒู้ง ไม้ หล่ง หว่า ฮนั้ง เม่ย บัว นอ เตา.  เอ^ลี^ฮู เญี์ยน ไม้ เจี๊ยน, อ๋อย หฒุ ก๊อง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ໂຢ໊ບ ໄມ້ ເຕສີ໌ຍ ເຕສວີ້ຍ ຢ໊ຽດ ເຕສວີ້ຍ ເຫຍີ່ຍ ຕ໋ອຍ ເຢຍ ກ໊ອງ,   ເຢຍ ຕສູ໊ງ ໄມ້ ຫລົ່ງ ຫວ່າ ຮນັ້ງ ເມີ່ຍ ບົວ ນໍ ເຕົາ.   ເອ^ລີ^ຮູ ຍ໌ຽນ ໄມ້ ຈ໊ຽນ, ອ໋ອຍ ຕສຸ ກ໊ອງ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32:15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“They are amazed. They answer no more.     They don’t have a word to say.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“เขา​ทั้ง​หลาย​ก็​ตก​ตะลึง เขา​ไม่​ตอบ​อีกเขา​ไม่​มี​ถ้อยคำ​จะ​พูด​สัก​คำ​เดียว</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mbuo gamh nziex, maiv aengx dau aqv,  zungv maiv maaih waac dau.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บัว กั้ม เหฑีย, ไม้ แอ๋ง เตา อ๊ะ,  ฒู้ง ไม้ ม่าย หว่า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ບົວ ກ້ຳ ເດສ໋ຍ, ໄມ້ ແອ໋ງ ເຕົາ ອ໊ະ,   ຕສູ໊ງ ໄມ້ ມ່າຍ ຫວ່າ ເຕົາ.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2022-02-28T15:41:14Z</dcterms:created>
  <dcterms:modified xsi:type="dcterms:W3CDTF">2022-02-28T15:41:14Z</dcterms:modified>
</cp:coreProperties>
</file>