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b93184f56ba4d19" /><Relationship Type="http://schemas.openxmlformats.org/package/2006/relationships/metadata/core-properties" Target="/docProps/core.xml" Id="Re6cd018dffb24dec" /><Relationship Type="http://schemas.openxmlformats.org/officeDocument/2006/relationships/extended-properties" Target="/docProps/app.xml" Id="R5753fe8a58ba405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773033736624629"/>
  </p:sldMasterIdLst>
  <p:sldIdLst>
    <p:sldId id="256" r:id="R5060e5693b13480e"/>
    <p:sldId id="257" r:id="R2616b4008e0e4e78"/>
    <p:sldId id="258" r:id="Rdd88c63df4c44bb4"/>
    <p:sldId id="259" r:id="R9df0efce9d064d3d"/>
    <p:sldId id="260" r:id="R06baee2b9b634bc6"/>
    <p:sldId id="261" r:id="R34fe66a6a23e4c57"/>
    <p:sldId id="262" r:id="Re70c4fb1b5a44bc5"/>
    <p:sldId id="263" r:id="Rd4d21419229a4bee"/>
    <p:sldId id="264" r:id="Rf8cef7d3aa7a4f36"/>
    <p:sldId id="265" r:id="R6e7667419e0e4916"/>
    <p:sldId id="266" r:id="R51c04dd19ad444c2"/>
    <p:sldId id="267" r:id="R3d333d5e9ff84325"/>
    <p:sldId id="268" r:id="R26c8a96339d64e5f"/>
    <p:sldId id="269" r:id="R0cf6ce107f1c4eca"/>
    <p:sldId id="270" r:id="R716ecb7c62b2467b"/>
    <p:sldId id="271" r:id="Rd3c0f30c1fa249a5"/>
    <p:sldId id="272" r:id="Rae94cde9204e4679"/>
    <p:sldId id="273" r:id="R76a7e7bd653544c2"/>
    <p:sldId id="274" r:id="R09b0280de76047f2"/>
    <p:sldId id="275" r:id="R25460a25fc044616"/>
    <p:sldId id="276" r:id="R1a1d39e0abd2432e"/>
    <p:sldId id="277" r:id="Readb6a8ad7224dbd"/>
    <p:sldId id="278" r:id="R73bb598a4d804ab2"/>
    <p:sldId id="279" r:id="R040f1b696abe4d9e"/>
    <p:sldId id="280" r:id="R86f0950badcc48f0"/>
    <p:sldId id="281" r:id="R41fbcc4da1944a50"/>
    <p:sldId id="282" r:id="R05b6e333310146a6"/>
    <p:sldId id="283" r:id="Rd6f7b1d1c8a84f21"/>
    <p:sldId id="284" r:id="Rd15a39c5d25a46c4"/>
    <p:sldId id="285" r:id="Rac2a0c6500b84d5b"/>
    <p:sldId id="286" r:id="R46c46d1fa965438e"/>
    <p:sldId id="287" r:id="R6810540c948f4667"/>
    <p:sldId id="288" r:id="R4369358881d346b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3c780900d5784040" /><Relationship Type="http://schemas.openxmlformats.org/officeDocument/2006/relationships/viewProps" Target="/ppt/viewProps.xml" Id="Rd39d37b7273b449a" /><Relationship Type="http://schemas.openxmlformats.org/officeDocument/2006/relationships/slideMaster" Target="/ppt/slideMasters/slideMaster.xml" Id="R1773033736624629" /><Relationship Type="http://schemas.openxmlformats.org/officeDocument/2006/relationships/theme" Target="/ppt/slideMasters/theme/theme.xml" Id="R9c138fa2d1c94327" /><Relationship Type="http://schemas.openxmlformats.org/officeDocument/2006/relationships/slide" Target="/ppt/slides/slide.xml" Id="R5060e5693b13480e" /><Relationship Type="http://schemas.openxmlformats.org/officeDocument/2006/relationships/slide" Target="/ppt/slides/slide2.xml" Id="R2616b4008e0e4e78" /><Relationship Type="http://schemas.openxmlformats.org/officeDocument/2006/relationships/slide" Target="/ppt/slides/slide3.xml" Id="Rdd88c63df4c44bb4" /><Relationship Type="http://schemas.openxmlformats.org/officeDocument/2006/relationships/slide" Target="/ppt/slides/slide4.xml" Id="R9df0efce9d064d3d" /><Relationship Type="http://schemas.openxmlformats.org/officeDocument/2006/relationships/slide" Target="/ppt/slides/slide5.xml" Id="R06baee2b9b634bc6" /><Relationship Type="http://schemas.openxmlformats.org/officeDocument/2006/relationships/slide" Target="/ppt/slides/slide6.xml" Id="R34fe66a6a23e4c57" /><Relationship Type="http://schemas.openxmlformats.org/officeDocument/2006/relationships/slide" Target="/ppt/slides/slide7.xml" Id="Re70c4fb1b5a44bc5" /><Relationship Type="http://schemas.openxmlformats.org/officeDocument/2006/relationships/slide" Target="/ppt/slides/slide8.xml" Id="Rd4d21419229a4bee" /><Relationship Type="http://schemas.openxmlformats.org/officeDocument/2006/relationships/slide" Target="/ppt/slides/slide9.xml" Id="Rf8cef7d3aa7a4f36" /><Relationship Type="http://schemas.openxmlformats.org/officeDocument/2006/relationships/slide" Target="/ppt/slides/slidea.xml" Id="R6e7667419e0e4916" /><Relationship Type="http://schemas.openxmlformats.org/officeDocument/2006/relationships/slide" Target="/ppt/slides/slideb.xml" Id="R51c04dd19ad444c2" /><Relationship Type="http://schemas.openxmlformats.org/officeDocument/2006/relationships/slide" Target="/ppt/slides/slidec.xml" Id="R3d333d5e9ff84325" /><Relationship Type="http://schemas.openxmlformats.org/officeDocument/2006/relationships/slide" Target="/ppt/slides/slided.xml" Id="R26c8a96339d64e5f" /><Relationship Type="http://schemas.openxmlformats.org/officeDocument/2006/relationships/slide" Target="/ppt/slides/slidee.xml" Id="R0cf6ce107f1c4eca" /><Relationship Type="http://schemas.openxmlformats.org/officeDocument/2006/relationships/slide" Target="/ppt/slides/slidef.xml" Id="R716ecb7c62b2467b" /><Relationship Type="http://schemas.openxmlformats.org/officeDocument/2006/relationships/slide" Target="/ppt/slides/slide10.xml" Id="Rd3c0f30c1fa249a5" /><Relationship Type="http://schemas.openxmlformats.org/officeDocument/2006/relationships/slide" Target="/ppt/slides/slide11.xml" Id="Rae94cde9204e4679" /><Relationship Type="http://schemas.openxmlformats.org/officeDocument/2006/relationships/slide" Target="/ppt/slides/slide12.xml" Id="R76a7e7bd653544c2" /><Relationship Type="http://schemas.openxmlformats.org/officeDocument/2006/relationships/slide" Target="/ppt/slides/slide13.xml" Id="R09b0280de76047f2" /><Relationship Type="http://schemas.openxmlformats.org/officeDocument/2006/relationships/slide" Target="/ppt/slides/slide14.xml" Id="R25460a25fc044616" /><Relationship Type="http://schemas.openxmlformats.org/officeDocument/2006/relationships/slide" Target="/ppt/slides/slide15.xml" Id="R1a1d39e0abd2432e" /><Relationship Type="http://schemas.openxmlformats.org/officeDocument/2006/relationships/slide" Target="/ppt/slides/slide16.xml" Id="Readb6a8ad7224dbd" /><Relationship Type="http://schemas.openxmlformats.org/officeDocument/2006/relationships/slide" Target="/ppt/slides/slide17.xml" Id="R73bb598a4d804ab2" /><Relationship Type="http://schemas.openxmlformats.org/officeDocument/2006/relationships/slide" Target="/ppt/slides/slide18.xml" Id="R040f1b696abe4d9e" /><Relationship Type="http://schemas.openxmlformats.org/officeDocument/2006/relationships/slide" Target="/ppt/slides/slide19.xml" Id="R86f0950badcc48f0" /><Relationship Type="http://schemas.openxmlformats.org/officeDocument/2006/relationships/slide" Target="/ppt/slides/slide1a.xml" Id="R41fbcc4da1944a50" /><Relationship Type="http://schemas.openxmlformats.org/officeDocument/2006/relationships/slide" Target="/ppt/slides/slide1b.xml" Id="R05b6e333310146a6" /><Relationship Type="http://schemas.openxmlformats.org/officeDocument/2006/relationships/slide" Target="/ppt/slides/slide1c.xml" Id="Rd6f7b1d1c8a84f21" /><Relationship Type="http://schemas.openxmlformats.org/officeDocument/2006/relationships/slide" Target="/ppt/slides/slide1d.xml" Id="Rd15a39c5d25a46c4" /><Relationship Type="http://schemas.openxmlformats.org/officeDocument/2006/relationships/slide" Target="/ppt/slides/slide1e.xml" Id="Rac2a0c6500b84d5b" /><Relationship Type="http://schemas.openxmlformats.org/officeDocument/2006/relationships/slide" Target="/ppt/slides/slide1f.xml" Id="R46c46d1fa965438e" /><Relationship Type="http://schemas.openxmlformats.org/officeDocument/2006/relationships/slide" Target="/ppt/slides/slide20.xml" Id="R6810540c948f4667" /><Relationship Type="http://schemas.openxmlformats.org/officeDocument/2006/relationships/slide" Target="/ppt/slides/slide21.xml" Id="R4369358881d346b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27cb6dbd5f4f64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762e3d697b04a08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3ae2e47e66b4d3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aeb8d16bcc8465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b2a9de4dbbd4d7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335a4faa754b2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24e601561b849ac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8404296dfe485d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dfdb2481741466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49b6d54059408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7be786975fa4c99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291903364af64757" /><Relationship Type="http://schemas.openxmlformats.org/officeDocument/2006/relationships/slideLayout" Target="/ppt/slideLayouts/slideLayout.xml" Id="R408b80bf8aa94987" /><Relationship Type="http://schemas.openxmlformats.org/officeDocument/2006/relationships/slideLayout" Target="/ppt/slideLayouts/slideLayout2.xml" Id="R234a29aa05d3493c" /><Relationship Type="http://schemas.openxmlformats.org/officeDocument/2006/relationships/slideLayout" Target="/ppt/slideLayouts/slideLayout3.xml" Id="R19e08650498d4e2d" /><Relationship Type="http://schemas.openxmlformats.org/officeDocument/2006/relationships/slideLayout" Target="/ppt/slideLayouts/slideLayout4.xml" Id="R8f2856299d234b7f" /><Relationship Type="http://schemas.openxmlformats.org/officeDocument/2006/relationships/slideLayout" Target="/ppt/slideLayouts/slideLayout5.xml" Id="R7571e508f98d4fe5" /><Relationship Type="http://schemas.openxmlformats.org/officeDocument/2006/relationships/slideLayout" Target="/ppt/slideLayouts/slideLayout6.xml" Id="R223a00a383024f0f" /><Relationship Type="http://schemas.openxmlformats.org/officeDocument/2006/relationships/slideLayout" Target="/ppt/slideLayouts/slideLayout7.xml" Id="R60a97d29d4e2469b" /><Relationship Type="http://schemas.openxmlformats.org/officeDocument/2006/relationships/slideLayout" Target="/ppt/slideLayouts/slideLayout8.xml" Id="Rcdabc78ce148477c" /><Relationship Type="http://schemas.openxmlformats.org/officeDocument/2006/relationships/slideLayout" Target="/ppt/slideLayouts/slideLayout9.xml" Id="R3554e2e211444e6f" /><Relationship Type="http://schemas.openxmlformats.org/officeDocument/2006/relationships/slideLayout" Target="/ppt/slideLayouts/slideLayouta.xml" Id="Rf41c75efede2413d" /><Relationship Type="http://schemas.openxmlformats.org/officeDocument/2006/relationships/slideLayout" Target="/ppt/slideLayouts/slideLayoutb.xml" Id="R020932d437404a9a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408b80bf8aa94987"/>
    <p:sldLayoutId id="2147483652" r:id="R8f2856299d234b7f"/>
    <p:sldLayoutId id="2147483653" r:id="R7571e508f98d4fe5"/>
    <p:sldLayoutId id="2147483654" r:id="R223a00a383024f0f"/>
    <p:sldLayoutId id="2147483655" r:id="R60a97d29d4e2469b"/>
    <p:sldLayoutId id="2147483656" r:id="Rcdabc78ce148477c"/>
    <p:sldLayoutId id="2147483657" r:id="R3554e2e211444e6f"/>
    <p:sldLayoutId id="2147483658" r:id="Rf41c75efede2413d"/>
    <p:sldLayoutId id="2147483659" r:id="R020932d437404a9a"/>
    <p:sldLayoutId id="2147483650" r:id="R234a29aa05d3493c"/>
    <p:sldLayoutId id="2147483651" r:id="R19e08650498d4e2d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9ad6f5ca3ae4924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d2646baff2f452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5e65a56eca34f0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7df97cc7544aff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8192c2e7ca4c80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4b057fccd3d46a8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ee617dea0e7449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95c2106dc214947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fbed159a7bd43aa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8a00b23aa21434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a1758d35bf84408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97e930ec8b14cfd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8ab3fbd8a35404c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3463b1074dd4eac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402d77c3f7b4fa2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2af9abe9bc842bd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6bd1c96728f41b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2c72b5dc4354ab5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3b0b529a18041b6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9cdbb4cb934425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08eedad9097420d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f2aaffe6a944ba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fa9e7aa16fe4af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18ae748e384dc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623f34b504c48d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fc867c9911648b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e6a11f89a3644a6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7c334ee4f334a3f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35905f152ff445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058778af3704e67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ca6a8a02eff44d2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a527ee1f04247a2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668adb96ac94eb9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“However, Job, please hear my speech,     and listen to all my words.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เอ​ลีฮู​ต่อ​ว่า​โยบ“ท่าน​โยบ​เจ้า​ข้า บัดนี้​ขอ​ฟัง​คำ​ของ​ข้าพเจ้าและ​ฟัง​ถ้อยคำ​ทั้งสิ้น​ของ​ข้าพเจ้า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aac, ih zanc tov muangx yie gorngv,  muangx longx yie gorngv nyei yietc zungv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อ่า, อี้ หฒั่น โท้ หมวัง เยีย ก๊อง,  หมวัง หลง เยีย ก๊อง เญย เหยียด ฒู้ง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ອ່າ, ອີ້ ຕສັ່ນ ໂທ້ ໝວັງ ເຢຍ ກ໊ອງ,  ໝວັງ ຫລົງ ເຢຍ ກ໊ອງ ເຍີຍ ຢຽດ ຕສູ໊ງ ຫວ່າ.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he opens the ears of men,     and seals their instruction,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แล้ว​พระ​องค์​ทรง​เบิก​หู​ของ​มนุษย์และ​ทรง​สั่ง​สอน​อย่าง​ลับๆ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bun ninh mbuo nyei m'normh muangx duqv haiz,  yaac longc donv nyei waac haeqv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ปุน นิ่น บัว เญย มน่อม หมวัง ตุ๊ ไฮ์,  หย่า หล่ง ต๊น เญย หว่า แฮะ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ປຸນ ນິ່ນ ບົວ ເຍີຍ ມນ່ອມ ໝວັງ ຕຸ໊ ໄຮ໌,  ຢ່າ ຫລົ່ງ ຕົ໊ນ ເຍີຍ ຫວ່າ ແຮະ ນິ່ນ ບົວ.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That he may withdraw man from his purpose,     and hide pride from man.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ื่อ​ว่า​พระ​องค์​จะ​ได้​หัน​ให้​มนุษย์​กลับ​จาก​กิจการ​ของ​เขาและ​ตัด​ความ​เย่อหยิ่ง​ออก​เสีย​จาก​มนุษย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bun mienh leih nqoi zoux orqv nyei sic,  yaac bun ninh mbuo maiv ceng-hlo zoux maux.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ปุน เมี่ยน เล่ย ฆอย โหฒว เอ๊าะ  เญย สี่,  หย่า ปุน นิ่น บัว ไม้ เธง-โฮล โหฒว เหมา.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ປຸນ ມ່ຽນ ເລີ່ຍ ອກອຍ ໂຕສ໋ວ ເອ໊າະ ເຍີຍ ສີ່,  ຢ່າ ປຸນ ນິ່ນ ບົວ ໄມ້ ເທສງ-ໂຮລ ໂຕສ໋ວ ເໝົາ.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keeps back his soul from the pit,     and his life from perishing by the sword.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ยึด​เหนี่ยว​วิญญาณ​ของ​เขา​ไว้​จาก​ปาก​แดน​คน​ตายและ​ยึด​ชีวิต​ของ​เขา​ไว้​จาก​การ​ที่​จะ​พินาศ​ด้วย​ด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dangv jienv bun mienh maiv zuqc bieqc yiemh gen,  njoux ninh mbuo nyei maengc maiv zuqc daic. Tin-Hungh Bun Butv Baengc Nyei JauvWeic Donv Mienh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ตั๊ง เจี๊ยน ปุน เมี่ยน ไม้ หฒุ เปียะ เยี่ยม เกน,  เหฌียว นิ่น บัว เญย แหม่ง ไม้ หฒุ ไต่. ทิน-ฮู่ง ปุน ปุ๊ด แป่ง เญย เจ๊า เหว่ย ต๊น เมี่ยน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ຕັ໊ງ ຈ໊ຽນ ປຸນ ມ່ຽນ ໄມ້ ຕສຸ ເປັຍ ຢ້ຽມ ເກນ,  ໂອຈ໋ວ ນິ່ນ ບົວ ເຍີຍ ແໝ່ງ ໄມ້ ຕສຸ ໄຕ່.  ທິນ-ຮູ່ງ ປຸນ ປຸ໊ດ ແປ່ງ ເຍີຍ ເຈົ໊າ  ເຫວີ່ຍ ຕົ໊ນ ມ່ຽນ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is chastened also with pain on his bed,     with continual strife in his bones;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มนุษย์​ยัง​ถูก​ตี​สอน​ด้วย​ความ​เจ็บปวด​บน​ที่​นอน​ของ​เขา​ด้วยและ​ด้วย​การ​ขัดแย้ง​เสมอ​ใน​กระดูก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“Mienh yaac zuqc mborqv njaaux bueix jienv coux diev mun,  ninh nyei mbungv yaac zanc-zanc mun.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``เมี่ยน หย่า หฒุ เบ๊าะ หฌาว เปว๋ย เจี๊ยน โหธว เตี๊ย มุน,  นิ่น เญย บู๊ง หย่า หฒั่นๆ มุน.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“ມ່ຽນ ຢ່າ ຕສຸ ເບ໊າະ ອຈ໋າວ ເປວີ໋ຍ ຈ໊ຽນ ໂຖສວ ເຕ໊ຍ ມຸນ,  ນິ່ນ ເຍີຍ ບູ໊ງ ຢ່າ ຕສັ່ນໆ ມຸນ.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So that his life abhors bread,     and his soul dainty food.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ชีวิต​ของ​เขา​จึง​ได้​เบื่อ​อาหารและ​จิตใจ​จึง​ได้​เบื่อ​อาหาร​โอชะ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nzuih ziouc youx nyanc hopv,  liemh kuv jiex nyei ga'naaiv yaac youx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ฑุ่ย ฯฒฯ โหยว หญั่น ฮบ,  เลี่ยม คู้ เจี๋ย เญย กะน้าย หย่า โหยว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ດສຸ້ຍ ຕສ່ຽວ ໂຢ໋ວ ຫຍັ່ນ ຮົບ,  ລ່ຽມ ຄູ້ ເຈ໋ຍ ເຍີຍ ກະນ້າຍ ຢ່າ ໂຢ໋ວ ໝີ່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flesh is so consumed away, that it can’t be seen.     His bones that were not seen stick out.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นื้อ​ของ​เขา​ทรุด​โทรม​ไป​มาก​จน​มอง​ไม่​เห็นกระดูก​ของ​เขา​ซึ่ง​แล​ไม่​เห็น​นั้น​ก็​โผล่​ออก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jaic gau, sin zaangc soqv nzengc, mangc maiv buatc orv,  zinh ndaangc maiv buatc nyei mbungv, ih zanc mbong cuotv daaih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ไจ่ เกา, ซิน หฒั่ง โซะ เหฑ่ง, หมั่ง ไม้ ปวัด อ๊อ,  ฒิ่น ด่าง ไม้ ปวัด เญย บู๊ง, อี้ หฒั่น บง ธ้วด ต้าย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ໄຈ່ ເກົາ, ຊິນ ຕສັ່ງ ໂຊະ ເດສ່ງ, ໝັ່ງ ໄມ້ ປວັດ ອໍ໊,  ຕສິ້ນ ດ່າງ ໄມ້ ປວັດ ເຍີຍ ບູ໊ງ, ອີ້ ຕສັ່ນ ບົງ ທສວດ ຕ້າຍ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Yes, his soul draws near to the pit,     and his life to the destroyers.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เออ วิญญาณ​ของ​เขา​เข้า​ไป​ใกล้​ปาก​แดน​คน​ตายและ​ชีวิต​ของ​เขา เข้า​ใกล้​ผู้​ที่​นำ​ความ​ตาย​มา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lingh wuonh taux fatv yiemh gen,  ninh nyei maengc taux fatv mietc maengc wuov deix.  E^li^hu Gorngv Tin-Hungh Paaiv Fin-Mienh Daaih Njoux Mienh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ลี่ง ว่วน เถา ฟัด เยี่ยม เกน,  นิ่น เญย แหม่ง เถา ฟัด เหมียด แหม่ง วั้ว เต๋ย.  เอ^ลี^ฮู ก๊อง ทิน-ฮู่ง พ้าย ฟิน-เมี่ยน ต้าย เหฌียว เมี่ยน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ລີ່ງ ວ່ວນ ເຖົາ ຟັດ ຢ້ຽມ ເກນ,  ນິ່ນ ເຍີຍ ແໝ່ງ ເຖົາ ຟັດ ໝຽດ ແໝ່ງ ວົ້ວ ເຕີ໋ຍ.  ເອ^ລີ^ຮູ ກ໊ອງ ທິນ-ຮູ່ງ ພ້າຍ  ຟິນ-ມ່ຽນ ຕ້າຍ ໂອຈ໋ວ ມ່ຽນ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“If there is beside him an angel,     an interpreter, one among a thousand,     to show to man what is right for him;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ถ้า​มี​ทูตสวรรค์​องค์​หนึ่ง​มา​เพื่อ​เขาเป็น​ล่าม หนึ่ง​ใน​พันเพื่อ​แถลง​แก่​มนุษย์​ว่า​อะไร​ถูก​เพื่อ​เขา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“Se gorngv maaih dauh fin-mienh daaih tengx ninh zoux mbu'ndongx mienh,  se cin-waanc dauh nyei yietc dauh,  bun mienh hiuv duqv zoux horpc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``สี ก๊อง ม่าย เต้า ฟิน-เมี่ยน ต้าย เถง นิ่น โหฒว บุด๋ง เมี่ยน,  เซ ธิน-หว่าน เต้า เญย เหยียด เต้า,  ปุน เมี่ยน ฮิ้ว ตุ๊ โหฒว หอบ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“ເຊ ກ໊ອງ ມ່າຍ ເຕົ້າ ຟິນ-ມ່ຽນ ຕ້າຍ ເຖງ ນິ່ນ ໂຕສ໋ວ ບຸດົ໋ງ ມ່ຽນ,  ເຊ ທສິນ-ຫວ່ານ ເຕົ້າ ເຍີຍ ຢຽດ ເຕົ້າ,  ປຸນ ມ່ຽນ ຮິ້ວ ຕຸ໊ ໂຕສ໋ວ ຫອບ ເຍີຍ ເຈົ໊າ.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God is gracious to him, and says,     ‘Deliver him from going down to the pit,     I have found a ransom.’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และ​ทูต​นั้น​กรุณา​เขา ทูล​ว่า‘ขอ​ทรง​ปล่อย​เขา​ให้​พ้น​จาก​ที่​จะ​ไป​ยัง​ปาก​แดน​คน​ตายข้า​พระ​องค์​พบ​ค่า​ไถ่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dauh fin-mienh korv-lienh ninh ziouc gorngv,  ‘Tov njoux ninh, maiv dungx bun ninh mingh yiemh gen,  yie lorz duqv zuoqc nyei jaax mi'aqv.’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เต้า ฟิน-เมี่ยน ค้อ-เลี่ยน นิ่น ฯฒฯ ก๊อง,  `โท้ เหฌียว นิ่น, ไม้ ตู๋ง ปุน นิ่น มี่ง เยี่ยม เกน,  เยีย ล์อ ตุ๊ หฒัวะ เญย จ๋า หมี่ อ๊ะ.'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ເຕົ້າ ຟິນ-ມ່ຽນ ຄໍ້-ລ່ຽນ ນິ່ນ ຕສ່ຽວ ກ໊ອງ,  ‘ໂທ້ ໂອຈ໋ວ ນິ່ນ, ໄມ້ ຕູ໋ງ ປຸນ ນິ່ນ ມີ່ງ ຢ້ຽມ ເກນ,  ເຢຍ ລໍ໌ ຕຸ໊ ຕສົວະ ເຍີຍ ຈ໋າ ໝີ່ ອ໊ະ.’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flesh shall be fresher than a child’s.     He returns to the days of his youth.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เนื้อ​ของ​เขา​จะ​อ่อน​กว่า​เนื้อ​เด็กขอ​ให้​เขา​กลับ​ไปสู่​กำลัง​เหมือน​เมื่อ​ยัง​หนุ่ม’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sin ziouc nzuonx lunx daaih hnangv fu'jueiv nyei,  yaac henv jiez daaih hnangv mienh lunx mienh nyei hnoi-nyieqc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ซิน ฯฒฯ หฑวน หลุน ต้าย ฮนั้ง ฝุเจว๊ย เญย,  หย่า เฮ้น เจี์ย ต้าย ฮนั้ง เมี่ยน หลุน เมี่ยน เญย ฮนอย-เหญียะ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ຊິນ ຕສ່ຽວ ດສ໋ວນ ຫລຸນ ຕ້າຍ ຮນັ້ງ ຝຸຈ໊ວຍ ເຍີຍ,  ຢ່າ ເຮ້ນ ເຈ໌ຍ ຕ້າຍ ຮນັ້ງ ມ່ຽນ ຫລຸນ ມ່ຽນ ເຍີຍ ຮນອຍ-ເຫຍັຍ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prays to God, and he is favorable to him,     so that he sees his face with joy.     He restores to man his righteousness.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เขา​จึง​อธิษฐาน​ต่อ​พระ​เจ้า และ​พระ​องค์​จะ​ทรง​พอ​พระ​ทัย​เขาเขา​จะ​เข้า​มา​เฝ้า​ต่อ​พระ​พักตร์​พระ​องค์​ด้วย​ความ​ชื่น​บ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daux gaux jouh Tin-Hungh, Tin-Hungh ziouc zipv ninh,  ninh njien-youh nyei mingh yiem Tin-Hungh nyei nza'hmien.  Tin-Hungh aengx bun ninh nzuonx daaih zoux kuv mienh hnangv loz wuov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เต๋า เก๋า โจ้ว ทิน-ฮู่ง, ทิน-ฮู่ง ฯฒฯ ฒิบ นิ่น,  นิ่น เฌียน-โย่ว เญย มี่ง เยียม ทิน-ฮู่ง เญย หฑะเฮมียน.  ทิน-ฮู่ง แอ๋ง ปุน นิ่น หฑวน ต้าย โหฒว คู้ เมี่ยน ฮนั้ง โล์ วั้ว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ເຕົ໋າ ເກົ໋າ ໂຈ້ວ ທິນ-ຮູ່ງ, ທິນ-ຮູ່ງ ຕສ່ຽວ ຕສິ໊ບ ນິ່ນ,  ນິ່ນ ອຈຽນ-ໂຢ້ວ ເຍີຍ ມີ່ງ ຢຽມ ທິນ-ຮູ່ງ ເຍີຍ ດສະຮມຽນ.  ທິນ-ຮູ່ງ ແອ໋ງ ປຸນ ນິ່ນ ດສ໋ວນ ຕ້າຍ ໂຕສ໋ວ ຄູ້ ມ່ຽນ ຮນັ້ງ ໂລ໌ ວົ້ວ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sings before men, and says,     ‘I have sinned, and perverted that which was right,     and it didn’t profit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พระ​องค์​จะ​ทรง​ให้​มนุษย์​กลับ​สู่​สภาพ​ความ​ชอบธรรมและ​เขา​จะ​ร้อง​เพลง​ต่อ​หน้า​ประชาชน กล่าว​ว่า‘ข้า​บาป​แล้ว และ​เห็น​ผิด​เป็น​ชอบและ​มิได้​ทรง​ลงโทษ​สนอง​ข้า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yiem mienh nyei nza'hmien baaux nzung gorngv,  ‘Yie baamz zuiz, buatc zoux dorngc nyei sic benx zoux horpc nyei jauv.  Mv baac Tin-Hungh maiv ziux yie zoux nyei winh bun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เยียม เมี่ยน เญย หฑะเฮมียน ป๋าว ฑูง ก๊อง,  `เยีย ป์าม ฒุ์ย, ปวัด โหฒว ต่อง เญย สี่ เป๋น โหฒว หอบ เญย เจ๊า.  มป่า ทิน-ฮู่ง ไม้ หฒิว เยีย โหฒว เญย วิ่น ปุน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ຢຽມ ມ່ຽນ ເຍີຍ ດສະຮມຽນ ປ໋າວ ດສູງ ກ໊ອງ,  ‘ເຢຍ ປ໌າມ ຕສຸ໌ຍ, ປວັດ ໂຕສ໋ວ ຕ່ອງ ເຍີຍ ສີ່ ເປ໋ນ ໂຕສ໋ວ ຫອບ ເຍີຍ ເຈົ໊າ.  ມປ່າ ທິນ-ຮູ່ງ ໄມ້ ຕສິ໋ວ ເຢຍ ໂຕສ໋ວ ເຍີຍ ວິ່ນ ປຸນ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has redeemed my soul from going into the pit.     My life shall see the light.’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​พระ​องค์​ทรง​ไถ่​วิญญาณ​จิต​ของ​ข้า ให้​พ้น​จาก​การ​ลง​ไปสู่​ปาก​แดน​คน​ตายและ​ชีวิต​ของ​ข้า​จะ​เห็น​ความ​สว่าง’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njoux yie, bun yie maiv zuqc njiec taux yiemh gen,  yie nyei maengc ziouc duqv buatc njang.’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เหฌียว เยีย, ปุน เยีย ไม้ หฒุ เหฌี่ย เถา เยี่ยม เกน,  เยีย เญย แหม่ง ฯฒฯ ตุ๊ ปวัด ฌัง.'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ໂອຈ໋ວ ເຢຍ, ປຸນ ເຢຍ ໄມ້ ຕສຸ ເອຈ່ຍ ເຖົາ ຢ້ຽມ ເກນ,  ເຢຍ ເຍີຍ ແໝ່ງ ຕສ່ຽວ ຕຸ໊ ປວັດ ອຈັງ.’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“Behold, God works all these things,     twice, yes three times, with a man,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“ดู​เถิด ​พระ​เจ้า​ทรง​กระทำ​สิ่ง​เหล่า​นี้​ทั้งสิ้นกับ​มนุษย์​สอง​ครั้ง สาม​ครั้ง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“Tin-Hungh zoux naaiv deix yietc zungv sic bun mienh,  i nzunc, buo nzunc.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``ทิน-ฮู่ง โหฒว น้าย เต๋ย เหยียด ฒู้ง สี่ ปุน เมี่ยน,  อี หฑุ่น, ปัว หฑุ่น.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“ທິນ-ຮູ່ງ ໂຕສ໋ວ ນ້າຍ ເຕີ໋ຍ ຢຽດ ຕສູ໊ງ ສີ່ ປຸນ ມ່ຽນ,  ອີ ດສຸ່ນ, ປົວ ດສຸ່ນ.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to bring back his soul from the pit,     that he may be enlightened with the light of the living.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เพื่อ​จะ​นำ​วิญญาณ​จิต​ของ​เขา​มา​จาก​ปาก​แดน​คน​ตายเพื่อให้​เขา​เห็น​ความ​สว่าง​แห่ง​ชีวิต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njoux mienh leih ndutv yiemh gen,  bun ninh duqv a'hneiv nyei ziangh jienv. E^li^hu Tov Yopv SekvYaac Muangx Ninh Njaaux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เหฌียว เมี่ยน เล่ย ดุ๊ด เยี่ยม เกน,  ปุน นิ่น ตุ๊ อะเฮน้ย เญย เฒี่ยง เจี๊ยน. เอ^ลี^ฮู โท้ โย้บ เซ้ก หย่า หมวัง นิ่น หฌาว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ໂອຈ໋ວ ມ່ຽນ ເລີ່ຍ ດຸ໊ດ ຢ້ຽມ ເກນ,  ປຸນ ນິ່ນ ຕຸ໊ ອະເຮນີ້ຍ ເຍີຍ ຕສຢັ້ງ ຈ໊ຽນ.  ເອ^ລີ^ຮູ ໂທ້ ໂຢ໊ບ ເຊກ ຢ່າ ໝວັງ ນິ່ນ ອຈ໋າວ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33:31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Mark well, Job, and listen to me.     Hold your peace, and I will speak.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ท่าน​โยบ​เจ้า​ข้า ขอ​ตั้งใจ​ฟัง​ข้าพเจ้าขอ​เงียบ และ​ข้าพเจ้า​จะ​พูด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“O Yopv aac, baeng m'normh muangx yie gorngv oc.  Tov maiv dungx ko lo, yie ziouc gorngv.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``โอ โย้บ อ่า, แปง มน่อม หมวัง เยีย ก๊อง โอ่.  โท้ ไม้ ตู๋ง โค โล, เยีย ฯฒฯ ก๊อง.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“ໂອ ໂຢ໊ບ ອ່າ, ແປງ ມນ່ອມ ໝວັງ ເຢຍ ກ໊ອງ ໂອ່.  ໂທ້ ໄມ້ ຕູ໋ງ ໂຄ ໂລ, ເຢຍ ຕສ່ຽວ ກ໊ອງ.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See now, I have opened my mouth.     My tongue has spoken in my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ข้าพเจ้า​อ้า​ปากลิ้น​ภาย​ใน​ปาก​ของ​ข้าพเจ้า​ก็​พูด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Mangc maah! Ih zanc yie oix gorngv,  yie liuc leiz ziangx gorngv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หมั่ง ม่าะ! อี้ หฒั่น เยีย อ๋อย ก๊อง,  เยีย หลิ่ว เล์ย เหฒียง ก๊อง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ໝັ່ງ ມ່າະ! ອີ້ ຕສັ່ນ ເຢຍ ອ໋ອຍ ກ໊ອງ,  ເຢຍ ຫລິ່ວ ເລີ໌ຍ ຕສຢັ໋ງ ກ໊ອງ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33:32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you have anything to say, answer me.     Speak, for I desire to justify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ถ้า​ท่าน​มี​อะไร​พูด​ก็​ตอบ​ข้าพเจ้า​มา​เถอะเพราะ​ข้าพเจ้า​ปรารถนา​แก้​คดี​ให้​ท่าน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gorngv meih maaih waac gorngv, dau yie maah!  Gunv gorngv aqv. Yie a'hneiv muangx weic laengz meih se maiv dorngc.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สี ก๊อง เม่ย ม่าย หว่า ก๊อง, เตา เยีย ม่าะ!  กุ๊น ก๊อง อ๊ะ. เยีย อะเฮน้ย หมวัง เหว่ย แล์ง เม่ย เซ ไม้ ต่อง.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ກ໊ອງ ເມີ່ຍ ມ່າຍ ຫວ່າ ກ໊ອງ, ເຕົາ ເຢຍ ມ່າະ!  ກຸ໊ນ ກ໊ອງ ອ໊ະ. ເຢຍ ອະເຮນີ້ຍ ໝວັງ ເຫວີ່ຍ ແລ໌ງ ເມີ່ຍ ເຊ ໄມ້ ຕ່ອງ.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33:33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not, listen to me.     Hold your peace, and I will teach you wisdom.”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ถ้า​หา​ไม่ ​ก็​ขอ​ฟัง​ข้าพเจ้าขอ​เงียบ และ​ข้าพเจ้า​จะ​สอน​ปัญญา​ให้แก่​ท่าน”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gorngv meih maiv gorngv, tov muangx yie gorngv.  Maiv dungx ko lo, yie ziouc zorqv cong-mengh nyei jauv njaaux meih.”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สี ก๊อง เม่ย ไม้ ก๊อง, โท้ หมวัง เยีย ก๊อง.  ไม้ ตู๋ง โค โล, เยีย ฯฒฯ เฒาะ ธง-เม่ง เญย เจ๊า หฌาว เม่ย.''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ກ໊ອງ ເມີ່ຍ ໄມ້ ກ໊ອງ,  ໂທ້ ໝວັງ ເຢຍ ກ໊ອງ.  ໄມ້ ຕູ໋ງ ໂຄ ໂລ, ເຢຍ ຕສ່ຽວ ເຕສ໊າະ ທສົງ-ເມ່ງ ເຍີຍ ເຈົ໊າ ອຈ໋າວ ເມີ່ຍ.”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My words shall utter the uprightness of my heart.     That which my lips know they shall speak sincerely.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อยคำ​ของ​ข้าพเจ้า​สำแดง​ความ​เที่ยง​ธรรม​แห่ง​จิตใจและ​ริม​ฝีปาก​ของ​ข้าพเจ้า​รู้​อะไร​ก็​พูด​ออกมา​อย่าง​จริงใ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nyei waac bun cing yie nyei hnyouv zingx,  ziux yie hiuv nyei jauv yie nyei nzuih meix gorngv.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เญย หว่า ปุน ธีง เยีย เญย เฮญี้ยว หฒีง,  หฒิว เยีย ฮิ้ว เญย เจ๊า เยีย เญย ฑุ่ย เหมย ก๊อง.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ເຍີຍ ຫວ່າ ປຸນ ທສີງ ເຢຍ ເຍີຍ ໂຮຍ້ວ ຕສີ໋ງ,  ຕສິ໋ວ ເຢຍ ຮິ້ວ ເຍີຍ ເຈົ໊າ ເຢຍ ເຍີຍ ດສຸ້ຍ ເໝີຍ ກ໊ອງ.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Spirit of God has made me,     and the breath of the Almighty gives me life.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วิญญาณ​ของ​พระ​เจ้า​ได้​ทรง​สร้าง​ข้าพเจ้าและ​ลมปราณ​ของ​องค์​ผู้​ทรง​มหิทธิ​ฤทธิ์​ได้​ให้​ชีวิต​แก่​ข้าพ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nyei Singx Lingh zeix yie,  Nernh Jiex Wuov Dauh nyei qiex bun yie maaih maengc.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เญย สีง ลี่ง เหฒย เยีย,  เน่น เจี๋ย วั้ว เต้า เญย เฉีย ปุน เยีย ม่าย แหม่ง.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ເຍີຍ ສີງ ລີ່ງ ເຕສີ໋ຍ ເຢຍ,  ເນິ່ນ ເຈ໋ຍ ວົ້ວ ເຕົ້າ ເຍີຍ ເຖຈຍ ປຸນ ເຢຍ ມ່າຍ ແໝ່ງ.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you can, answer me.     Set your words in order before me, and stand forth.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ถ้า​ท่าน​ตอบ​ข้าพเจ้า​ได้ ​ก็​ตอบ​ซีจง​ลำดับ​ถ้อยคำ​ของ​ท่าน​ต่อ​หน้า​ข้าพเจ้า เชิญ​เถอะ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gorngv meih haih dau yie, dau maah!  Liuc leiz ziangx meih nyei waac yaac souv jienv yie nyei nza'hmien.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สี ก๊อง เม่ย ไฮ่ เตา เยีย, เตา ม่าะ!  หลิ่ว เล์ย เหฒียง เม่ย เญย หว่า หย่า โซ้ว เจี๊ยน เยีย เญย หฑะเฮมียน.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ກ໊ອງ ເມີ່ຍ ໄຮ່ ເຕົາ ເຢຍ, ເຕົາ ມ່າະ!  ຫລິ່ວ ເລີ໌ຍ ຕສຢັ໋ງ ເມີ່ຍ ເຍີຍ ຫວ່າ ຢ່າ ໂຊ້ວ ຈ໊ຽນ ເຢຍ ເຍີຍ ດສະຮມຽນ.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I am toward God even as you are.     I am also formed out of the clay.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ข้าพเจ้า​อยู่​อย่าง​ท่าน​ตรง​พระ​พักตร์​พระ​เจ้า​พระ​องค์​ทรง​ปั้น​ข้าพเจ้า​ขึ้น​มา​จาก​ดิน​ก้อน​หนึ่ง​ด้วย​เหมือน​ก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Ziux Tin-Hungh mangc, yie caux meih fih hnangv,  ninh yaac longc ndunh nie zeix yie daaih fih hnangv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หฒิว ทิน-ฮู่ง หมั่ง, เยีย เหธา เม่ย ฟี่ ฮนั้ง,  นิ่น หย่า หล่ง ดุ้น เนีย เหฒย เยีย ต้าย ฟี่ ฮนั้ง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ຕສິ໋ວ ທິນ-ຮູ່ງ ໝັ່ງ, ເຢຍ ເຖສົາ ເມີ່ຍ ຟີ່ ຮນັ້ງ,  ນິ່ນ ຢ່າ ຫລົ່ງ ດຸ້ນ ເນຍ ເຕສີ໋ຍ ເຢຍ ຕ້າຍ ຟີ່ ຮນັ້ງ ເຍີຍ.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my terror shall not make you afraid,     neither shall my pressure be heavy on you.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อย่า​ให้​ความ​กลัว​ข้าพเจ้า กระทำ​ให้​ท่าน​ตกใจข้าพเจ้า​จะ​ไม่​ชักชวน​ท่าน​หนัก​เกินไป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naaiv meih maiv zuqc gamh nziex yie,  yie maiv zeiz oix longc qaqv zatv jienv meih.  E^li^hu Aengx Nzamc Yopv GorngvNinh Maiv Zoux Dorngc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น้าย เม่ย ไม้ หฒุ กั้ม เหฑีย เยีย,  เยีย ไม้ เฒ์ย อ๋อย หล่ง ชะ ฒัด เจี๊ยน เม่ย.  เอ^ลี^ฮู แอ๋ง หฑั่ม โย้บ ก๊อง นิ่น ไม้ โหฒว ต่อง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ນ້າຍ ເມີ່ຍ ໄມ້ ຕສຸ ກ້ຳ ເດສ໋ຍ ເຢຍ,  ເຢຍ ໄມ້ ເຕສີ໌ຍ ອ໋ອຍ ຫລົ່ງ ທຈະ ຕສັ໊ດ ຈ໊ຽນ ເມີ່ຍ.  ເອ^ລີ^ຮູ ແອ໋ງ ດສ່ຳ ໂຢ໊ບ ກ໊ອງ  ນິ່ນ ໄມ້ ໂຕສ໋ວ ຕ່ອງ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“Surely you have spoken in my hearing,     I have heard the voice of your words, saying,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“แน่​ละ ท่าน​พูด​ให้​ข้าพเจ้า​ฟังและ​ข้าพเจ้า​ได้​ยิน​เสียง​ถ้อยคำ​ของ​ท่าน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gorngv nyei waac yie haiz mi'aqv.  Meih gorngv waac nyei qiex bieqc yie nyei m'normh.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ก๊อง เญย หว่า เยีย ไฮ์ หมี่ อ๊ะ.  เม่ย ก๊อง หว่า เญย เฉีย เปียะ เยีย เญย มน่อม.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ກ໊ອງ ເຍີຍ ຫວ່າ ເຢຍ ໄຮ໌ ໝີ່ ອ໊ະ.  ເມີ່ຍ ກ໊ອງ ຫວ່າ ເຍີຍ ເຖຈຍ ເປັຍ ເຢຍ ເຍີຍ ມນ່ອມ.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‘I am clean, without disobedience.     I am innocent, neither is there iniquity in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ท่าน​ว่า ‘ข้าพเจ้า​สะอาด ปราศจาก​การ​ทรยศข้าพเจ้า​บริสุทธิ์ ไม่​มี​ความ​บาป​ผิด​ใน​ข้าพเจ้า​เลย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gorngv, ‘Yie se cing-nzengc, maiv maaih zuiz.  Yie cing-nzengc nyei, maiv dorngc haaix nyungc.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ก๊อง, `เยีย เซ ธีง-เหฑ่ง, ไม้ ม่าย ฒุ์ย.  เยีย ธีง-เหฑ่ง เญย, ไม้ ต่อง หาย หญู่ง.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ກ໊ອງ, ‘ເຢຍ ເຊ ທສີງ-ເດສ່ງ, ໄມ້ ມ່າຍ ຕສຸ໌ຍ.  ເຢຍ ທສີງ-ເດສ່ງ ເຍີຍ, ໄມ້ ຕ່ອງ ຫາຍ ຫຍູ່ງ.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he finds occasions against me.     He counts me for his enemy.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​พระ​องค์​ทรง​หา​เรื่อง​กับ​ข้าพเจ้า​พระ​องค์​ทรง​นับว่า​ข้าพเจ้า​เป็น​ศัตรู​กับ​พระ​องค์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Mv baac Tin-Hungh lorz sic hoic yie,  yaac funx yie benx ninh nyei win-wangv.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มป่า ทิน-ฮู่ง ล์อ สี่ ห่อย เยีย,  หย่า ฝุน เยีย เป๋น นิ่น เญย วิน-วั้ง.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ມປ່າ ທິນ-ຮູ່ງ ລໍ໌ ສີ່ ຫ່ອຍ ເຢຍ,  ຢ່າ ຝຸນ ເຢຍ ເປ໋ນ ນິ່ນ ເຍີຍ ວິນ-ວັ້ງ.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puts my feet in the stocks.     He marks all my paths.’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​พระ​องค์​ทรง​เอา​เท้า​ของ​ข้าพเจ้า​ใส่​ขื่อ​ไว้และ​ทรง​เฝ้าดู​ทาง​ของ​ข้าพเจ้า​ทั้งสิ้น’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zorqv ndiangx gapc jienv yie nyei zaux,  aengx zuov jienv yie nyei diuh diuh jauv.’ E^li^hu Gorngv Maiv Zeiz Yopv Maiv Dorngc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เฒาะ เดี๋ยง กับ เจี๊ยน เยีย เญย เหฒา,  แอ๋ง ฒั้ว เจี๊ยน เยีย เญย ติ้วๆ เจ๊า.' เอ^ลี^ฮู ก๊อง ไม้ เฒ์ย โย้บ ไม้ ต่อง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ເຕສ໊າະ ດຢັ໋ງ ກັບ ຈ໊ຽນ ເຢຍ ເຍີຍ ເຕສົ໋າ,  ແອ໋ງ ຕສົ໊ວ ຈ໊ຽນ ເຢຍ ເຍີຍ ຕິ້ວໆ ເຈົ໊າ.’ ເອ^ລີ^ຮູ ກ໊ອງ  ໄມ້ ເຕສີ໌ຍ ໂຢ໊ບ ໄມ້ ຕ່ອງ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“Behold, I will answer you. In this you are not just,     for God is greater than man.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“ดู​เถิด ใน​เรื่อง​นี้​ท่าน​ไม่​ยุติธรรม​เลย ข้าพเจ้า​จะ​ตอบ​ท่าน​พระ​เจ้า​ใหญ่​ยิ่ง​กว่า​มนุษย์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aac, hnangv naaic meih dorngc mi'aqv. Yie oix dau meih.  Tin-Hungh se gauh hlo jiex baamh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อ่า, ฮนั้ง หน่าย เม่ย ต่อง หมี่ อ๊ะ. เยีย อ๋อย เตา เม่ย.  ทิน-ฮู่ง เซ เก้า โฮล เจี๋ย ป้าม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ອ່າ, ຮນັ້ງ ໜ່າຍ ເມີ່ຍ ຕ່ອງ ໝີ່ ອ໊ະ. ເຢຍ ອ໋ອຍ ເຕົາ ເມີ່ຍ.  ທິນ-ຮູ່ງ ເຊ ເກົ້າ ໂຮລ ເຈ໋ຍ ປ້າມ ມ່ຽນ.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Why do you strive against him,     because he doesn’t give account of any of his matters?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ทำไม​ท่าน​จึง​โต้แย้ง​กับ​พระ​องค์ว่า ‘พระ​องค์​จะ​ไม่​ทรง​ตอบ​ถ้อยคำ​ของ​เขา​เลย’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weic haaix diuc caux ninh nzaeng gorngv,  ‘Ninh maiv dau yienyei haaix joux waac’?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เหว่ย หาย ติ่ว เหธา นิ่น แฑง ก๊อง,  `นิ่น ไม้ เตา เยีย เญย หาย โจ๋ว หว่า'?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ເຫວີ່ຍ ຫາຍ ຕິ່ວ ເຖສົາ ນິ່ນ ແດສງ ກ໊ອງ,  ‘ນິ່ນ ໄມ້ ເຕົາ ເຢຍ  ເຍີຍ ຫາຍ ໂຈ໋ວ ຫວ່າ’?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God speaks once,     yes twice, though man pays no attention.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เพราะ​พระ​เจ้า​ตรัส​วิธี​หนึ่งเออ สอง​วิธี แต่​มนุษย์​ไม่​หยั่ง​รู้​ได้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longc naaiv nyungc za'eix gorngv,  longc wuov nyungc za'eix gorngv,  mv baac mienh maiv longc hnyouv muangx.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หล่ง น้าย หญู่ง หฒะเอ๋ย ก๊อง,  หล่ง วั้ว หญู่ง หฒะเอ๋ย ก๊อง,  มป่า เมี่ยน ไม้ หล่ง เฮญี้ยว หมวัง.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ຫລົ່ງ ນ້າຍ ຫຍູ່ງ ຕສະເອີ໋ຍ ກ໊ອງ,  ຫລົ່ງ ວົ້ວ ຫຍູ່ງ ຕສະເອີ໋ຍ ກ໊ອງ,  ມປ່າ ມ່ຽນ ໄມ້ ຫລົ່ງ ໂຮຍ້ວ ໝວັງ.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33:15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In a dream, in a vision of the night,     when deep sleep falls on men,     in slumbering on the bed;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​ใน​ความ​ฝัน ใน​นิมิต​กลางคืนเมื่อ​คน​หลับ​สนิทเมื่อ​เขา​เคลิบเคลิ้ม​อยู่​บน​ที่​นอน​ของ​เขา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Lungh muonz zanc mienh bueix jienv coux,  m'njormh ndo nyei ziangh hoc,  mbeix mbeix, buatc hinc yaangh nyei sic,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ลู่ง ม์วน หฒั่น เมี่ยน เปว๋ย เจี๊ยน โหธว,  มฌ่อม โด เญย เฒี่ยง โห่,  เบ๋ยๆ, ปวัด หิ่น ย่าง เญย สี่,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ລູ່ງ ມ໌ວນ ຕສັ່ນ ມ່ຽນ ເປວີ໋ຍ ຈ໊ຽນ ໂຖສວ,  ມອຈ້ອມ ໂດ ເຍີຍ ຕສຢັ້ງ ໂຫ່,  ເບີ໋ຍໆ, ປວັດ ຫິ່ນ ຢ້າງ ເຍີຍ ສີ່,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2022-02-28T15:41:31Z</dcterms:created>
  <dcterms:modified xsi:type="dcterms:W3CDTF">2022-02-28T15:41:31Z</dcterms:modified>
</cp:coreProperties>
</file>