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Props.xml" ContentType="application/vnd.openxmlformats-officedocument.presentationml.presProps+xml"/>
  <Override PartName="/ppt/viewProps.xml" ContentType="application/vnd.openxmlformats-officedocument.presentationml.viewProps+xml"/>
  <Override PartName="/ppt/slideMasters/slideMaster.xml" ContentType="application/vnd.openxmlformats-officedocument.presentationml.slideMaster+xml"/>
  <Override PartName="/ppt/slideMasters/theme/theme.xml" ContentType="application/vnd.openxmlformats-officedocument.theme+xml"/>
  <Override PartName="/ppt/slideLayouts/slideLayout.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a.xml" ContentType="application/vnd.openxmlformats-officedocument.presentationml.slideLayout+xml"/>
  <Override PartName="/ppt/slideLayouts/slideLayoutb.xml" ContentType="application/vnd.openxmlformats-officedocument.presentationml.slideLayout+xml"/>
  <Override PartName="/ppt/slides/slide.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a.xml" ContentType="application/vnd.openxmlformats-officedocument.presentationml.slide+xml"/>
  <Override PartName="/ppt/slides/slideb.xml" ContentType="application/vnd.openxmlformats-officedocument.presentationml.slide+xml"/>
  <Override PartName="/ppt/slides/slidec.xml" ContentType="application/vnd.openxmlformats-officedocument.presentationml.slide+xml"/>
  <Override PartName="/ppt/slides/slided.xml" ContentType="application/vnd.openxmlformats-officedocument.presentationml.slide+xml"/>
  <Override PartName="/ppt/slides/slidee.xml" ContentType="application/vnd.openxmlformats-officedocument.presentationml.slide+xml"/>
  <Override PartName="/ppt/slides/slidef.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a.xml" ContentType="application/vnd.openxmlformats-officedocument.presentationml.slide+xml"/>
  <Override PartName="/ppt/slides/slide1b.xml" ContentType="application/vnd.openxmlformats-officedocument.presentationml.slide+xml"/>
  <Override PartName="/ppt/slides/slide1c.xml" ContentType="application/vnd.openxmlformats-officedocument.presentationml.slide+xml"/>
  <Override PartName="/ppt/slides/slide1d.xml" ContentType="application/vnd.openxmlformats-officedocument.presentationml.slide+xml"/>
  <Override PartName="/ppt/slides/slide1e.xml" ContentType="application/vnd.openxmlformats-officedocument.presentationml.slide+xml"/>
  <Override PartName="/ppt/slides/slide1f.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c7012bc0142741e1" /><Relationship Type="http://schemas.openxmlformats.org/package/2006/relationships/metadata/core-properties" Target="/docProps/core.xml" Id="R633782271f424d46" /><Relationship Type="http://schemas.openxmlformats.org/officeDocument/2006/relationships/extended-properties" Target="/docProps/app.xml" Id="R8c475f9027bb4e38"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95cfa3b14e954f24"/>
  </p:sldMasterIdLst>
  <p:sldIdLst>
    <p:sldId id="256" r:id="R30bed3bae50c4b2d"/>
    <p:sldId id="257" r:id="Rb5ab16b2ca294cc3"/>
    <p:sldId id="258" r:id="Rb17df4374de64d2a"/>
    <p:sldId id="259" r:id="R8197deea63a34a42"/>
    <p:sldId id="260" r:id="Racc89d5e03344714"/>
    <p:sldId id="261" r:id="R3ad20b12ee4a4c2d"/>
    <p:sldId id="262" r:id="R931a5de0be434e97"/>
    <p:sldId id="263" r:id="Rbf64f0aba5594744"/>
    <p:sldId id="264" r:id="R4b5e47575c414eec"/>
    <p:sldId id="265" r:id="R2be6a0754bf24377"/>
    <p:sldId id="266" r:id="R807c77d479394d45"/>
    <p:sldId id="267" r:id="R5988398b59774c4e"/>
    <p:sldId id="268" r:id="Rc3f89b3bf82d4c36"/>
    <p:sldId id="269" r:id="Rb8ede8e439b349a5"/>
    <p:sldId id="270" r:id="R50607416dbb14b2e"/>
    <p:sldId id="271" r:id="R6437f0c5580d4496"/>
    <p:sldId id="272" r:id="R7261fd26bccd422e"/>
    <p:sldId id="273" r:id="R3ab4b33f2ba34597"/>
    <p:sldId id="274" r:id="Rd0dd8078acf04b3c"/>
    <p:sldId id="275" r:id="R49b51820eae549e1"/>
    <p:sldId id="276" r:id="R38abdfdb7ece479b"/>
    <p:sldId id="277" r:id="Rb0286dc988a54eb7"/>
    <p:sldId id="278" r:id="R36269b1f0ffd462d"/>
    <p:sldId id="279" r:id="R9e99774a78bd4cc5"/>
    <p:sldId id="280" r:id="R3909cb835b2e497e"/>
    <p:sldId id="281" r:id="Rf198af66622f4785"/>
    <p:sldId id="282" r:id="Ra74cb59c146f4c99"/>
    <p:sldId id="283" r:id="Rc3146a38f3744e0c"/>
    <p:sldId id="284" r:id="R99a2db0f6e4245d2"/>
    <p:sldId id="285" r:id="Rbbba442de6384d0d"/>
    <p:sldId id="286" r:id="Ra28e589fecb340f4"/>
    <p:sldId id="287" r:id="Rf799f6a635704116"/>
    <p:sldId id="288" r:id="Rb55bf365a5924bb1"/>
    <p:sldId id="289" r:id="Rb8b708c4a25f4a76"/>
    <p:sldId id="290" r:id="R3866c28717f54a91"/>
    <p:sldId id="291" r:id="R42ac46b242bc4b87"/>
    <p:sldId id="292" r:id="Reac2554d29084e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4647c587273e48d4" /><Relationship Type="http://schemas.openxmlformats.org/officeDocument/2006/relationships/viewProps" Target="/ppt/viewProps.xml" Id="Rbca635e6d95a4d0f" /><Relationship Type="http://schemas.openxmlformats.org/officeDocument/2006/relationships/slideMaster" Target="/ppt/slideMasters/slideMaster.xml" Id="R95cfa3b14e954f24" /><Relationship Type="http://schemas.openxmlformats.org/officeDocument/2006/relationships/theme" Target="/ppt/slideMasters/theme/theme.xml" Id="Rc51efa75092c4c68" /><Relationship Type="http://schemas.openxmlformats.org/officeDocument/2006/relationships/slide" Target="/ppt/slides/slide.xml" Id="R30bed3bae50c4b2d" /><Relationship Type="http://schemas.openxmlformats.org/officeDocument/2006/relationships/slide" Target="/ppt/slides/slide2.xml" Id="Rb5ab16b2ca294cc3" /><Relationship Type="http://schemas.openxmlformats.org/officeDocument/2006/relationships/slide" Target="/ppt/slides/slide3.xml" Id="Rb17df4374de64d2a" /><Relationship Type="http://schemas.openxmlformats.org/officeDocument/2006/relationships/slide" Target="/ppt/slides/slide4.xml" Id="R8197deea63a34a42" /><Relationship Type="http://schemas.openxmlformats.org/officeDocument/2006/relationships/slide" Target="/ppt/slides/slide5.xml" Id="Racc89d5e03344714" /><Relationship Type="http://schemas.openxmlformats.org/officeDocument/2006/relationships/slide" Target="/ppt/slides/slide6.xml" Id="R3ad20b12ee4a4c2d" /><Relationship Type="http://schemas.openxmlformats.org/officeDocument/2006/relationships/slide" Target="/ppt/slides/slide7.xml" Id="R931a5de0be434e97" /><Relationship Type="http://schemas.openxmlformats.org/officeDocument/2006/relationships/slide" Target="/ppt/slides/slide8.xml" Id="Rbf64f0aba5594744" /><Relationship Type="http://schemas.openxmlformats.org/officeDocument/2006/relationships/slide" Target="/ppt/slides/slide9.xml" Id="R4b5e47575c414eec" /><Relationship Type="http://schemas.openxmlformats.org/officeDocument/2006/relationships/slide" Target="/ppt/slides/slidea.xml" Id="R2be6a0754bf24377" /><Relationship Type="http://schemas.openxmlformats.org/officeDocument/2006/relationships/slide" Target="/ppt/slides/slideb.xml" Id="R807c77d479394d45" /><Relationship Type="http://schemas.openxmlformats.org/officeDocument/2006/relationships/slide" Target="/ppt/slides/slidec.xml" Id="R5988398b59774c4e" /><Relationship Type="http://schemas.openxmlformats.org/officeDocument/2006/relationships/slide" Target="/ppt/slides/slided.xml" Id="Rc3f89b3bf82d4c36" /><Relationship Type="http://schemas.openxmlformats.org/officeDocument/2006/relationships/slide" Target="/ppt/slides/slidee.xml" Id="Rb8ede8e439b349a5" /><Relationship Type="http://schemas.openxmlformats.org/officeDocument/2006/relationships/slide" Target="/ppt/slides/slidef.xml" Id="R50607416dbb14b2e" /><Relationship Type="http://schemas.openxmlformats.org/officeDocument/2006/relationships/slide" Target="/ppt/slides/slide10.xml" Id="R6437f0c5580d4496" /><Relationship Type="http://schemas.openxmlformats.org/officeDocument/2006/relationships/slide" Target="/ppt/slides/slide11.xml" Id="R7261fd26bccd422e" /><Relationship Type="http://schemas.openxmlformats.org/officeDocument/2006/relationships/slide" Target="/ppt/slides/slide12.xml" Id="R3ab4b33f2ba34597" /><Relationship Type="http://schemas.openxmlformats.org/officeDocument/2006/relationships/slide" Target="/ppt/slides/slide13.xml" Id="Rd0dd8078acf04b3c" /><Relationship Type="http://schemas.openxmlformats.org/officeDocument/2006/relationships/slide" Target="/ppt/slides/slide14.xml" Id="R49b51820eae549e1" /><Relationship Type="http://schemas.openxmlformats.org/officeDocument/2006/relationships/slide" Target="/ppt/slides/slide15.xml" Id="R38abdfdb7ece479b" /><Relationship Type="http://schemas.openxmlformats.org/officeDocument/2006/relationships/slide" Target="/ppt/slides/slide16.xml" Id="Rb0286dc988a54eb7" /><Relationship Type="http://schemas.openxmlformats.org/officeDocument/2006/relationships/slide" Target="/ppt/slides/slide17.xml" Id="R36269b1f0ffd462d" /><Relationship Type="http://schemas.openxmlformats.org/officeDocument/2006/relationships/slide" Target="/ppt/slides/slide18.xml" Id="R9e99774a78bd4cc5" /><Relationship Type="http://schemas.openxmlformats.org/officeDocument/2006/relationships/slide" Target="/ppt/slides/slide19.xml" Id="R3909cb835b2e497e" /><Relationship Type="http://schemas.openxmlformats.org/officeDocument/2006/relationships/slide" Target="/ppt/slides/slide1a.xml" Id="Rf198af66622f4785" /><Relationship Type="http://schemas.openxmlformats.org/officeDocument/2006/relationships/slide" Target="/ppt/slides/slide1b.xml" Id="Ra74cb59c146f4c99" /><Relationship Type="http://schemas.openxmlformats.org/officeDocument/2006/relationships/slide" Target="/ppt/slides/slide1c.xml" Id="Rc3146a38f3744e0c" /><Relationship Type="http://schemas.openxmlformats.org/officeDocument/2006/relationships/slide" Target="/ppt/slides/slide1d.xml" Id="R99a2db0f6e4245d2" /><Relationship Type="http://schemas.openxmlformats.org/officeDocument/2006/relationships/slide" Target="/ppt/slides/slide1e.xml" Id="Rbbba442de6384d0d" /><Relationship Type="http://schemas.openxmlformats.org/officeDocument/2006/relationships/slide" Target="/ppt/slides/slide1f.xml" Id="Ra28e589fecb340f4" /><Relationship Type="http://schemas.openxmlformats.org/officeDocument/2006/relationships/slide" Target="/ppt/slides/slide20.xml" Id="Rf799f6a635704116" /><Relationship Type="http://schemas.openxmlformats.org/officeDocument/2006/relationships/slide" Target="/ppt/slides/slide21.xml" Id="Rb55bf365a5924bb1" /><Relationship Type="http://schemas.openxmlformats.org/officeDocument/2006/relationships/slide" Target="/ppt/slides/slide22.xml" Id="Rb8b708c4a25f4a76" /><Relationship Type="http://schemas.openxmlformats.org/officeDocument/2006/relationships/slide" Target="/ppt/slides/slide23.xml" Id="R3866c28717f54a91" /><Relationship Type="http://schemas.openxmlformats.org/officeDocument/2006/relationships/slide" Target="/ppt/slides/slide24.xml" Id="R42ac46b242bc4b87" /><Relationship Type="http://schemas.openxmlformats.org/officeDocument/2006/relationships/slide" Target="/ppt/slides/slide25.xml" Id="Reac2554d29084e00" /></Relationships>
</file>

<file path=ppt/slideLayouts/_rels/slideLayout.xml.rels>&#65279;<?xml version="1.0" encoding="utf-8"?><Relationships xmlns="http://schemas.openxmlformats.org/package/2006/relationships"><Relationship Type="http://schemas.openxmlformats.org/officeDocument/2006/relationships/slideMaster" Target="/ppt/slideMasters/slideMaster.xml" Id="Rf2756be6fac04bfe"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xml" Id="R82fffc326bb542af"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xml" Id="Re8a143926faf405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xml" Id="Rd506d5f0bf1d429f"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xml" Id="R786226a0ab064675"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xml" Id="R4d2cfe96172b4518"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xml" Id="R776a75ae67f74e18"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xml" Id="R2bfce4c55492479b"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xml" Id="Rcb9c8b531ba84fb5" /></Relationships>
</file>

<file path=ppt/slideLayouts/_rels/slideLayouta.xml.rels>&#65279;<?xml version="1.0" encoding="utf-8"?><Relationships xmlns="http://schemas.openxmlformats.org/package/2006/relationships"><Relationship Type="http://schemas.openxmlformats.org/officeDocument/2006/relationships/slideMaster" Target="/ppt/slideMasters/slideMaster.xml" Id="R7225868f44df46cd" /></Relationships>
</file>

<file path=ppt/slideLayouts/_rels/slideLayoutb.xml.rels>&#65279;<?xml version="1.0" encoding="utf-8"?><Relationships xmlns="http://schemas.openxmlformats.org/package/2006/relationships"><Relationship Type="http://schemas.openxmlformats.org/officeDocument/2006/relationships/slideMaster" Target="/ppt/slideMasters/slideMaster.xml" Id="R7691f67e36a24983" /></Relationships>
</file>

<file path=ppt/slideLayouts/slideLayout.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idx="1"/>
          </p:nvPr>
        </p:nvSpPr>
        <p:spPr/>
        <p:txBody>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a.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b.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Masters/_rels/slideMaster.xml.rels>&#65279;<?xml version="1.0" encoding="utf-8"?><Relationships xmlns="http://schemas.openxmlformats.org/package/2006/relationships"><Relationship Type="http://schemas.openxmlformats.org/officeDocument/2006/relationships/theme" Target="/ppt/slideMasters/theme/theme.xml" Id="Rdeec16b879634f85" /><Relationship Type="http://schemas.openxmlformats.org/officeDocument/2006/relationships/slideLayout" Target="/ppt/slideLayouts/slideLayout.xml" Id="Rd7672bf4c5ba43c9" /><Relationship Type="http://schemas.openxmlformats.org/officeDocument/2006/relationships/slideLayout" Target="/ppt/slideLayouts/slideLayout2.xml" Id="Rb8ffdea621304a9a" /><Relationship Type="http://schemas.openxmlformats.org/officeDocument/2006/relationships/slideLayout" Target="/ppt/slideLayouts/slideLayout3.xml" Id="R5352e6a75cc64e2d" /><Relationship Type="http://schemas.openxmlformats.org/officeDocument/2006/relationships/slideLayout" Target="/ppt/slideLayouts/slideLayout4.xml" Id="R884c773a35274b43" /><Relationship Type="http://schemas.openxmlformats.org/officeDocument/2006/relationships/slideLayout" Target="/ppt/slideLayouts/slideLayout5.xml" Id="Rab6d05023ae94cdb" /><Relationship Type="http://schemas.openxmlformats.org/officeDocument/2006/relationships/slideLayout" Target="/ppt/slideLayouts/slideLayout6.xml" Id="Rf1a2978a5a0b41a6" /><Relationship Type="http://schemas.openxmlformats.org/officeDocument/2006/relationships/slideLayout" Target="/ppt/slideLayouts/slideLayout7.xml" Id="R995264ce12494200" /><Relationship Type="http://schemas.openxmlformats.org/officeDocument/2006/relationships/slideLayout" Target="/ppt/slideLayouts/slideLayout8.xml" Id="R9568e590b8304f43" /><Relationship Type="http://schemas.openxmlformats.org/officeDocument/2006/relationships/slideLayout" Target="/ppt/slideLayouts/slideLayout9.xml" Id="R92dcad7257404cff" /><Relationship Type="http://schemas.openxmlformats.org/officeDocument/2006/relationships/slideLayout" Target="/ppt/slideLayouts/slideLayouta.xml" Id="R642696f0607444b4" /><Relationship Type="http://schemas.openxmlformats.org/officeDocument/2006/relationships/slideLayout" Target="/ppt/slideLayouts/slideLayoutb.xml" Id="R816460dce06c49b4" /></Relationships>
</file>

<file path=ppt/slideMasters/slideMaster.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d7672bf4c5ba43c9"/>
    <p:sldLayoutId id="2147483652" r:id="R884c773a35274b43"/>
    <p:sldLayoutId id="2147483653" r:id="Rab6d05023ae94cdb"/>
    <p:sldLayoutId id="2147483654" r:id="Rf1a2978a5a0b41a6"/>
    <p:sldLayoutId id="2147483655" r:id="R995264ce12494200"/>
    <p:sldLayoutId id="2147483656" r:id="R9568e590b8304f43"/>
    <p:sldLayoutId id="2147483657" r:id="R92dcad7257404cff"/>
    <p:sldLayoutId id="2147483658" r:id="R642696f0607444b4"/>
    <p:sldLayoutId id="2147483659" r:id="R816460dce06c49b4"/>
    <p:sldLayoutId id="2147483650" r:id="Rb8ffdea621304a9a"/>
    <p:sldLayoutId id="2147483651" r:id="R5352e6a75cc64e2d"/>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ppt/slides/_rels/slide.xml.rels>&#65279;<?xml version="1.0" encoding="utf-8"?><Relationships xmlns="http://schemas.openxmlformats.org/package/2006/relationships"><Relationship Type="http://schemas.openxmlformats.org/officeDocument/2006/relationships/slideLayout" Target="/ppt/slideLayouts/slideLayout9.xml" Id="Rf8c96aad14974147" /></Relationships>
</file>

<file path=ppt/slides/_rels/slide10.xml.rels>&#65279;<?xml version="1.0" encoding="utf-8"?><Relationships xmlns="http://schemas.openxmlformats.org/package/2006/relationships"><Relationship Type="http://schemas.openxmlformats.org/officeDocument/2006/relationships/slideLayout" Target="/ppt/slideLayouts/slideLayout9.xml" Id="R9c26934c20c54157" /></Relationships>
</file>

<file path=ppt/slides/_rels/slide11.xml.rels>&#65279;<?xml version="1.0" encoding="utf-8"?><Relationships xmlns="http://schemas.openxmlformats.org/package/2006/relationships"><Relationship Type="http://schemas.openxmlformats.org/officeDocument/2006/relationships/slideLayout" Target="/ppt/slideLayouts/slideLayout9.xml" Id="R4be747809a3c4198" /></Relationships>
</file>

<file path=ppt/slides/_rels/slide12.xml.rels>&#65279;<?xml version="1.0" encoding="utf-8"?><Relationships xmlns="http://schemas.openxmlformats.org/package/2006/relationships"><Relationship Type="http://schemas.openxmlformats.org/officeDocument/2006/relationships/slideLayout" Target="/ppt/slideLayouts/slideLayout9.xml" Id="R3b13490fc0724a9f" /></Relationships>
</file>

<file path=ppt/slides/_rels/slide13.xml.rels>&#65279;<?xml version="1.0" encoding="utf-8"?><Relationships xmlns="http://schemas.openxmlformats.org/package/2006/relationships"><Relationship Type="http://schemas.openxmlformats.org/officeDocument/2006/relationships/slideLayout" Target="/ppt/slideLayouts/slideLayout9.xml" Id="R80141e184ab64c00" /></Relationships>
</file>

<file path=ppt/slides/_rels/slide14.xml.rels>&#65279;<?xml version="1.0" encoding="utf-8"?><Relationships xmlns="http://schemas.openxmlformats.org/package/2006/relationships"><Relationship Type="http://schemas.openxmlformats.org/officeDocument/2006/relationships/slideLayout" Target="/ppt/slideLayouts/slideLayout9.xml" Id="R67f054a5ad6146b4" /></Relationships>
</file>

<file path=ppt/slides/_rels/slide15.xml.rels>&#65279;<?xml version="1.0" encoding="utf-8"?><Relationships xmlns="http://schemas.openxmlformats.org/package/2006/relationships"><Relationship Type="http://schemas.openxmlformats.org/officeDocument/2006/relationships/slideLayout" Target="/ppt/slideLayouts/slideLayout9.xml" Id="R3e2de72f942b45dd" /></Relationships>
</file>

<file path=ppt/slides/_rels/slide16.xml.rels>&#65279;<?xml version="1.0" encoding="utf-8"?><Relationships xmlns="http://schemas.openxmlformats.org/package/2006/relationships"><Relationship Type="http://schemas.openxmlformats.org/officeDocument/2006/relationships/slideLayout" Target="/ppt/slideLayouts/slideLayout9.xml" Id="Rc08ee62a12214954" /></Relationships>
</file>

<file path=ppt/slides/_rels/slide17.xml.rels>&#65279;<?xml version="1.0" encoding="utf-8"?><Relationships xmlns="http://schemas.openxmlformats.org/package/2006/relationships"><Relationship Type="http://schemas.openxmlformats.org/officeDocument/2006/relationships/slideLayout" Target="/ppt/slideLayouts/slideLayout9.xml" Id="R8c45e93652584463" /></Relationships>
</file>

<file path=ppt/slides/_rels/slide18.xml.rels>&#65279;<?xml version="1.0" encoding="utf-8"?><Relationships xmlns="http://schemas.openxmlformats.org/package/2006/relationships"><Relationship Type="http://schemas.openxmlformats.org/officeDocument/2006/relationships/slideLayout" Target="/ppt/slideLayouts/slideLayout9.xml" Id="Rf1d3ab9771714404" /></Relationships>
</file>

<file path=ppt/slides/_rels/slide19.xml.rels>&#65279;<?xml version="1.0" encoding="utf-8"?><Relationships xmlns="http://schemas.openxmlformats.org/package/2006/relationships"><Relationship Type="http://schemas.openxmlformats.org/officeDocument/2006/relationships/slideLayout" Target="/ppt/slideLayouts/slideLayout9.xml" Id="R2e447b5f41a94f42" /></Relationships>
</file>

<file path=ppt/slides/_rels/slide1a.xml.rels>&#65279;<?xml version="1.0" encoding="utf-8"?><Relationships xmlns="http://schemas.openxmlformats.org/package/2006/relationships"><Relationship Type="http://schemas.openxmlformats.org/officeDocument/2006/relationships/slideLayout" Target="/ppt/slideLayouts/slideLayout9.xml" Id="Rdbbfd627c5d34de9" /></Relationships>
</file>

<file path=ppt/slides/_rels/slide1b.xml.rels>&#65279;<?xml version="1.0" encoding="utf-8"?><Relationships xmlns="http://schemas.openxmlformats.org/package/2006/relationships"><Relationship Type="http://schemas.openxmlformats.org/officeDocument/2006/relationships/slideLayout" Target="/ppt/slideLayouts/slideLayout9.xml" Id="R9d3d071c24264502" /></Relationships>
</file>

<file path=ppt/slides/_rels/slide1c.xml.rels>&#65279;<?xml version="1.0" encoding="utf-8"?><Relationships xmlns="http://schemas.openxmlformats.org/package/2006/relationships"><Relationship Type="http://schemas.openxmlformats.org/officeDocument/2006/relationships/slideLayout" Target="/ppt/slideLayouts/slideLayout9.xml" Id="Rd37023e5b45d40f5" /></Relationships>
</file>

<file path=ppt/slides/_rels/slide1d.xml.rels>&#65279;<?xml version="1.0" encoding="utf-8"?><Relationships xmlns="http://schemas.openxmlformats.org/package/2006/relationships"><Relationship Type="http://schemas.openxmlformats.org/officeDocument/2006/relationships/slideLayout" Target="/ppt/slideLayouts/slideLayout9.xml" Id="Re25c46283abb436e" /></Relationships>
</file>

<file path=ppt/slides/_rels/slide1e.xml.rels>&#65279;<?xml version="1.0" encoding="utf-8"?><Relationships xmlns="http://schemas.openxmlformats.org/package/2006/relationships"><Relationship Type="http://schemas.openxmlformats.org/officeDocument/2006/relationships/slideLayout" Target="/ppt/slideLayouts/slideLayout9.xml" Id="R303af96e0a4446ef" /></Relationships>
</file>

<file path=ppt/slides/_rels/slide1f.xml.rels>&#65279;<?xml version="1.0" encoding="utf-8"?><Relationships xmlns="http://schemas.openxmlformats.org/package/2006/relationships"><Relationship Type="http://schemas.openxmlformats.org/officeDocument/2006/relationships/slideLayout" Target="/ppt/slideLayouts/slideLayout9.xml" Id="R08f3614b79c1414c"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b5dfa37f5131402d" /></Relationships>
</file>

<file path=ppt/slides/_rels/slide20.xml.rels>&#65279;<?xml version="1.0" encoding="utf-8"?><Relationships xmlns="http://schemas.openxmlformats.org/package/2006/relationships"><Relationship Type="http://schemas.openxmlformats.org/officeDocument/2006/relationships/slideLayout" Target="/ppt/slideLayouts/slideLayout9.xml" Id="Rda6a595b48924dd0" /></Relationships>
</file>

<file path=ppt/slides/_rels/slide21.xml.rels>&#65279;<?xml version="1.0" encoding="utf-8"?><Relationships xmlns="http://schemas.openxmlformats.org/package/2006/relationships"><Relationship Type="http://schemas.openxmlformats.org/officeDocument/2006/relationships/slideLayout" Target="/ppt/slideLayouts/slideLayout9.xml" Id="Rf7229a579ca94c5a" /></Relationships>
</file>

<file path=ppt/slides/_rels/slide22.xml.rels>&#65279;<?xml version="1.0" encoding="utf-8"?><Relationships xmlns="http://schemas.openxmlformats.org/package/2006/relationships"><Relationship Type="http://schemas.openxmlformats.org/officeDocument/2006/relationships/slideLayout" Target="/ppt/slideLayouts/slideLayout9.xml" Id="R4b5b9121b114400d" /></Relationships>
</file>

<file path=ppt/slides/_rels/slide23.xml.rels>&#65279;<?xml version="1.0" encoding="utf-8"?><Relationships xmlns="http://schemas.openxmlformats.org/package/2006/relationships"><Relationship Type="http://schemas.openxmlformats.org/officeDocument/2006/relationships/slideLayout" Target="/ppt/slideLayouts/slideLayout9.xml" Id="Rd4c50174f5a3421f" /></Relationships>
</file>

<file path=ppt/slides/_rels/slide24.xml.rels>&#65279;<?xml version="1.0" encoding="utf-8"?><Relationships xmlns="http://schemas.openxmlformats.org/package/2006/relationships"><Relationship Type="http://schemas.openxmlformats.org/officeDocument/2006/relationships/slideLayout" Target="/ppt/slideLayouts/slideLayout9.xml" Id="R86ad8c75c6374737" /></Relationships>
</file>

<file path=ppt/slides/_rels/slide25.xml.rels>&#65279;<?xml version="1.0" encoding="utf-8"?><Relationships xmlns="http://schemas.openxmlformats.org/package/2006/relationships"><Relationship Type="http://schemas.openxmlformats.org/officeDocument/2006/relationships/slideLayout" Target="/ppt/slideLayouts/slideLayout9.xml" Id="R3b5fece834c74cce" /></Relationships>
</file>

<file path=ppt/slides/_rels/slide3.xml.rels>&#65279;<?xml version="1.0" encoding="utf-8"?><Relationships xmlns="http://schemas.openxmlformats.org/package/2006/relationships"><Relationship Type="http://schemas.openxmlformats.org/officeDocument/2006/relationships/slideLayout" Target="/ppt/slideLayouts/slideLayout9.xml" Id="R1bf9fc6f044543cc" /></Relationships>
</file>

<file path=ppt/slides/_rels/slide4.xml.rels>&#65279;<?xml version="1.0" encoding="utf-8"?><Relationships xmlns="http://schemas.openxmlformats.org/package/2006/relationships"><Relationship Type="http://schemas.openxmlformats.org/officeDocument/2006/relationships/slideLayout" Target="/ppt/slideLayouts/slideLayout9.xml" Id="Rc406419a1708411b" /></Relationships>
</file>

<file path=ppt/slides/_rels/slide5.xml.rels>&#65279;<?xml version="1.0" encoding="utf-8"?><Relationships xmlns="http://schemas.openxmlformats.org/package/2006/relationships"><Relationship Type="http://schemas.openxmlformats.org/officeDocument/2006/relationships/slideLayout" Target="/ppt/slideLayouts/slideLayout9.xml" Id="Rbac068db26744b1c" /></Relationships>
</file>

<file path=ppt/slides/_rels/slide6.xml.rels>&#65279;<?xml version="1.0" encoding="utf-8"?><Relationships xmlns="http://schemas.openxmlformats.org/package/2006/relationships"><Relationship Type="http://schemas.openxmlformats.org/officeDocument/2006/relationships/slideLayout" Target="/ppt/slideLayouts/slideLayout9.xml" Id="R697edffeaa9e4661" /></Relationships>
</file>

<file path=ppt/slides/_rels/slide7.xml.rels>&#65279;<?xml version="1.0" encoding="utf-8"?><Relationships xmlns="http://schemas.openxmlformats.org/package/2006/relationships"><Relationship Type="http://schemas.openxmlformats.org/officeDocument/2006/relationships/slideLayout" Target="/ppt/slideLayouts/slideLayout9.xml" Id="R7571c813ece34610" /></Relationships>
</file>

<file path=ppt/slides/_rels/slide8.xml.rels>&#65279;<?xml version="1.0" encoding="utf-8"?><Relationships xmlns="http://schemas.openxmlformats.org/package/2006/relationships"><Relationship Type="http://schemas.openxmlformats.org/officeDocument/2006/relationships/slideLayout" Target="/ppt/slideLayouts/slideLayout9.xml" Id="R7e4ff7eebe9e4d72" /></Relationships>
</file>

<file path=ppt/slides/_rels/slide9.xml.rels>&#65279;<?xml version="1.0" encoding="utf-8"?><Relationships xmlns="http://schemas.openxmlformats.org/package/2006/relationships"><Relationship Type="http://schemas.openxmlformats.org/officeDocument/2006/relationships/slideLayout" Target="/ppt/slideLayouts/slideLayout9.xml" Id="R52714f70cd694893" /></Relationships>
</file>

<file path=ppt/slides/_rels/slidea.xml.rels>&#65279;<?xml version="1.0" encoding="utf-8"?><Relationships xmlns="http://schemas.openxmlformats.org/package/2006/relationships"><Relationship Type="http://schemas.openxmlformats.org/officeDocument/2006/relationships/slideLayout" Target="/ppt/slideLayouts/slideLayout9.xml" Id="R94663e69438f489b" /></Relationships>
</file>

<file path=ppt/slides/_rels/slideb.xml.rels>&#65279;<?xml version="1.0" encoding="utf-8"?><Relationships xmlns="http://schemas.openxmlformats.org/package/2006/relationships"><Relationship Type="http://schemas.openxmlformats.org/officeDocument/2006/relationships/slideLayout" Target="/ppt/slideLayouts/slideLayout9.xml" Id="Rc30d68097b184c1b" /></Relationships>
</file>

<file path=ppt/slides/_rels/slidec.xml.rels>&#65279;<?xml version="1.0" encoding="utf-8"?><Relationships xmlns="http://schemas.openxmlformats.org/package/2006/relationships"><Relationship Type="http://schemas.openxmlformats.org/officeDocument/2006/relationships/slideLayout" Target="/ppt/slideLayouts/slideLayout9.xml" Id="R0de4e8dfb08e4a43" /></Relationships>
</file>

<file path=ppt/slides/_rels/slided.xml.rels>&#65279;<?xml version="1.0" encoding="utf-8"?><Relationships xmlns="http://schemas.openxmlformats.org/package/2006/relationships"><Relationship Type="http://schemas.openxmlformats.org/officeDocument/2006/relationships/slideLayout" Target="/ppt/slideLayouts/slideLayout9.xml" Id="R421d9a27503a4a3d" /></Relationships>
</file>

<file path=ppt/slides/_rels/slidee.xml.rels>&#65279;<?xml version="1.0" encoding="utf-8"?><Relationships xmlns="http://schemas.openxmlformats.org/package/2006/relationships"><Relationship Type="http://schemas.openxmlformats.org/officeDocument/2006/relationships/slideLayout" Target="/ppt/slideLayouts/slideLayout9.xml" Id="Rdfec6585bf274def" /></Relationships>
</file>

<file path=ppt/slides/_rels/slidef.xml.rels>&#65279;<?xml version="1.0" encoding="utf-8"?><Relationships xmlns="http://schemas.openxmlformats.org/package/2006/relationships"><Relationship Type="http://schemas.openxmlformats.org/officeDocument/2006/relationships/slideLayout" Target="/ppt/slideLayouts/slideLayout9.xml" Id="R56dabab714454c83" /></Relationships>
</file>

<file path=ppt/slides/slid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Moreover Elihu answered,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เอ​ลีฮู​แสดง​ว่า​พระ​เจ้า​ทรง​เป็น​ฝ่าย​ถูกเอ​ลีฮู​พูด​ต่อไป​ว่า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E^li^hu aengx gorngv,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เอ^ลี^ฮู แอ๋ง ก๊อง,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ເອ^ລີ^ຮູ ແອ໋ງ ກ໊ອງ, </a:t>
            </a:r>
          </a:p>
        </p:txBody>
      </p:sp>
    </p:spTree>
  </p:cSld>
  <p:clrMapOvr>
    <a:masterClrMapping/>
  </p:clrMapOvr>
  <p:transition spd="fast">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now you have understanding, hear this.     Listen to the voice of my words.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“ถ้า​ท่าน​มี​ความ​เข้าใจ ขอ​ฟัง​ข้อ​นี้ขอ​ฟัง​เสียง​ถ้อยคำ​ของ​ข้าพเจ้า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meih mengh baeqc, muangx yie nyei waac maah!  Tov muangx yie gorngv.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เม่ย เม่ง แปะ, หมวัง เยีย เญย หว่า ม่าะ!  โท้ หมวัง เยีย ก๊อง.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ເມີ່ຍ ເມ່ງ ແປະ, ໝວັງ ເຢຍ ເຍີຍ ຫວ່າ ມ່າະ!  ໂທ້ ໝວັງ ເຢຍ ກ໊ອງ. </a:t>
            </a:r>
          </a:p>
        </p:txBody>
      </p:sp>
    </p:spTree>
  </p:cSld>
  <p:clrMapOvr>
    <a:masterClrMapping/>
  </p:clrMapOvr>
  <p:transition spd="fast">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Shall even one who hates justice govern?     Will you condemn him who is righteous and mighty?—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ผู้​ที่​เกลียด​ชัง​ความ​ยุติธรรม​ควร​จะ​ปกครอง​หรือท่าน​จะ​ประณาม​ผู้​ที่​ชอบธรรม​และ​ทรง​อานุภาพ​หรือ</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Haaix dauh nzorng baengh fim nyei jauv horpc zuqc gunv nyei fai?  Meih oix dingc baengh fim nyei, maaih domh qaqv nyei Tin-Hungh maaih zuiz fai?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หาย เต้า ฑอง แป้ง ฟิม เญย เจ๊า หอบ หฒุ กุ๊น เญย ไฟ?  เม่ย อ๋อย ตี่ง แป้ง ฟิม เญย, ม่าย ต้ม ชะ เญย ทิน-ฮู่ง ม่าย ฒุ์ย ไฟ?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ຫາຍ ເຕົ້າ ດສອງ ແປ້ງ ຟິມ ເຍີຍ ເຈົ໊າ ຫອບ ຕສຸ ກຸ໊ນ ເຍີຍ ໄຟ?  ເມີ່ຍ ອ໋ອຍ ຕີ່ງ ແປ້ງ ຟິມ ເຍີຍ, ມ່າຍ ຕົ້ມ ທຈະ ເຍີຍ ທິນ-ຮູ່ງ ມ່າຍ ຕສຸ໌ຍ ໄຟ? </a:t>
            </a:r>
          </a:p>
        </p:txBody>
      </p:sp>
    </p:spTree>
  </p:cSld>
  <p:clrMapOvr>
    <a:masterClrMapping/>
  </p:clrMapOvr>
  <p:transition spd="fast">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Who says to a king, ‘Vile!’     or to nobles, ‘Wicked!’?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ผู้​ตรัส​แก่​พระ​ราชา​ว่า ‘ท่าน​ผู้​ไร้​ค่า’และ​แก่​เจ้านาย​ว่า ‘ท่าน​ทั้ง​หลาย​ผู้​อธรรม’</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Tin-Hungh gorngv mbuox hungh diex, ‘Meih se maiv lamh longc,’ yaac gorngv mbuox zoux hlo nyei mienh, ‘Meih se orqv haic.’</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ทิน-ฮู่ง ก๊อง บั๋ว ฮู่ง เตี๋ย, `เม่ย เซ ไม้ ลั่ม หล่ง,'  หย่า ก๊อง บั๋ว โหฒว โฮล เญย เมี่ยน, `เม่ย เซ เอ๊าะ ไห่.'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ທິນ-ຮູ່ງ ກ໊ອງ ບົ໋ວ ຮູ່ງ ເຕ໋ຍ, ‘ເມີ່ຍ ເຊ ໄມ້ ລ່ຳ ຫລົ່ງ,’ ຢ່າ ກ໊ອງ ບົ໋ວ ໂຕສ໋ວ ໂຮລ ເຍີຍ ມ່ຽນ, ‘ເມີ່ຍ ເຊ ເອ໊າະ ໄຫ່.’</a:t>
            </a:r>
          </a:p>
        </p:txBody>
      </p:sp>
    </p:spTree>
  </p:cSld>
  <p:clrMapOvr>
    <a:masterClrMapping/>
  </p:clrMapOvr>
  <p:transition spd="fast">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Who doesn’t respect the persons of princes,     nor respects the rich more than the poor;     for they all are the work of his hands.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ผู้​ไม่​ทรง​แสดง​อคติ​แก่​เจ้านายหรือ​ไม่​ทรง​เห็น​แก่​คน​มั่ง​คั่ง​มากกว่า​คน​ยากจนเพราะ​คน​ทั้งหมด​นี้​เป็น​พระ​หัตถ​กิจ​ของ​พระ​องค์</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maiv mangc domh jien nyei hmien,  yaac maiv funx butv-zoih mienh gauh longc jienv mienh jomc mienh,  weic zuqc ninh mbuo yietc zungv se Tin-Hungh nyei buoz zeix daaih nyei.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ไม้ หมั่ง ต้ม เจียน เญย เฮมียน,  หย่า ไม้ ฝุน ปุ๊ด-ฒ่อย เมี่ยน เก้า หล่ง เจี๊ยน เมี่ยน จ่ม เมี่ยน,  เหว่ย หฒุ นิ่น บัว เหยียด ฒู้ง เซ ทิน-ฮู่ง เญย ปั์ว เหฒย ต้าย เญย.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ໄມ້ ໝັ່ງ ຕົ້ມ ຈຽນ ເຍີຍ ຮມຽນ,  ຢ່າ ໄມ້ ຝຸນ ປຸ໊ດ-ຕສ້ອຍ ມ່ຽນ ເກົ້າ ຫລົ່ງ ຈ໊ຽນ ມ່ຽນ ຈົ່ມ ມ່ຽນ,  ເຫວີ່ຍ ຕສຸ ນິ່ນ ບົວ ຢຽດ ຕສູ໊ງ ເຊ ທິນ-ຮູ່ງ ເຍີຍ ປົ໌ວ ເຕສີ໋ຍ ຕ້າຍ ເຍີຍ. </a:t>
            </a:r>
          </a:p>
        </p:txBody>
      </p:sp>
    </p:spTree>
  </p:cSld>
  <p:clrMapOvr>
    <a:masterClrMapping/>
  </p:clrMapOvr>
  <p:transition spd="fast">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In a moment they die, even at midnight.     The people are shaken and pass away.     The mighty are taken away without a hand.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สักครู่​เดียว​เขา​ทั้ง​หลาย​ก็​ตายเวลา​เที่ยง​คืน ประชาชน​ตัว​สั่น​และ​ตาย​ไปและ​ผู้​มี​อานุภาพ​ก็​ถูก​เอา​ไป​เสีย มิใช่​ด้วย​มือ​มนุษย์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Ndaamv muonz nyei ziangh hoc, nduqc dangh hnangv mienh ziouc daic.  Baeqc fingx zuqc ndanc dongz, zuqc mietc nzengc mi'aqv.  Henv wuov deix zuqc zorqv mingh yaac maiv zeiz baamh mienh nyei buoz zoux.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ด๊าม ม์วน เญย เฒี่ยง โห่, ดุ ตั้ง ฮนั้ง เมี่ยน ฯฒฯ ไต่.  แปะ ฝีง หฒุ ดั่น ต์ง, หฒุ เหมียด เหฑ่ง หมี่ อ๊ะ.  เฮ้น วั้ว เต๋ย หฒุ เฒาะ มี่ง หย่า ไม้ เฒ์ย ป้าม เมี่ยน เญย ปั์ว โหฒว.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ດ໊າມ ມ໌ວນ ເຍີຍ ຕສຢັ້ງ ໂຫ່, ດຸ ຕັ້ງ ຮນັ້ງ ມ່ຽນ ຕສ່ຽວ ໄຕ່.  ແປະ ຝີງ ຕສຸ ດັ່ນ ຕົ໌ງ, ຕສຸ ໝຽດ ເດສ່ງ ໝີ່ ອ໊ະ.  ເຮ້ນ ວົ້ວ ເຕີ໋ຍ ຕສຸ ເຕສ໊າະ ມີ່ງ ຢ່າ ໄມ້ ເຕສີ໌ຍ ປ້າມ ມ່ຽນ ເຍີຍ ປົ໌ວ ໂຕສ໋ວ. </a:t>
            </a:r>
          </a:p>
        </p:txBody>
      </p:sp>
    </p:spTree>
  </p:cSld>
  <p:clrMapOvr>
    <a:masterClrMapping/>
  </p:clrMapOvr>
  <p:transition spd="fast">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his eyes are on the ways of a man.     He sees all his goings.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“เพราะ​พระ​เนตร​ของ​พระ​องค์​มองดู​ทาง​ของ​คน​พระ​องค์​ทรง​เห็น​ย่างเท้า​ของ​เขา​หมด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Tin-Hungh mangc jienv mienh nyei jauv,  yaac buatc mienh nyei norm-norm zaux-mbiec.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ทิน-ฮู่ง หมั่ง เจี๊ยน เมี่ยน เญย เจ๊า,  หย่า ปวัด เมี่ยน เญย นอมๆ เหฒา-เบี่ย.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ທິນ-ຮູ່ງ ໝັ່ງ ຈ໊ຽນ ມ່ຽນ ເຍີຍ ເຈົ໊າ,  ຢ່າ ປວັດ ມ່ຽນ ເຍີຍ ນອມໆ ເຕສົ໋າ-ເບ່ຍ. </a:t>
            </a:r>
          </a:p>
        </p:txBody>
      </p:sp>
    </p:spTree>
  </p:cSld>
  <p:clrMapOvr>
    <a:masterClrMapping/>
  </p:clrMapOvr>
  <p:transition spd="fast">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There is no darkness, nor thick gloom,     where the workers of iniquity may hide themselves.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ไม่​มี​ที่​มืด​ครึ้ม​หรือ​ที่​มืด​ทึบซึ่ง​คน​ชั่ว​จะ​ซ่อน​ตัว​ได้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Maiv maaih hmatv jieqv fai mapv hmuangx nyei dorngx  bun zoux orqv nyei mienh bingx duqv mbueiz.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ไม้ ม่าย ฮมัด เจี๊ยะ ไฟ มับ หฮมวัง เญย ต๋อง  ปุน โหฒว เอ๊าะ เญย เมี่ยน ปี๋ง ตุ๊ เบว์ย.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ໄມ້ ມ່າຍ ຮມັດ ເຈັ໊ຍ ໄຟ ມັບ ຫຮມວັງ ເຍີຍ ຕ໋ອງ  ປຸນ ໂຕສ໋ວ ເອ໊າະ ເຍີຍ ມ່ຽນ ປີ໋ງ ຕຸ໊ ເບວີ໌ຍ. </a:t>
            </a:r>
          </a:p>
        </p:txBody>
      </p:sp>
    </p:spTree>
  </p:cSld>
  <p:clrMapOvr>
    <a:masterClrMapping/>
  </p:clrMapOvr>
  <p:transition spd="fast">
    <p:cover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he doesn’t need to consider a man further,     that he should go before God in judgment.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เพราะ​พระ​องค์​ไม่​ต้อง​ทรง​กำหนด​เวลา​ให้แก่​ใครให้​เข้า​เฝ้า​พระ​เจ้า​รับ​การ​พิพากษา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Tin-Hungh zungv maiv zuqc dingc ziangh hoc bun mienh mingh yiem ninh nyei nza'hmien zuqc siemv.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ทิน-ฮู่ง ฒู้ง ไม้ หฒุ ตี่ง เฒี่ยง โห่ ปุน เมี่ยน มี่ง เยียม นิ่น เญย หฑะเฮมียน หฒุ เซี้ยม.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ທິນ-ຮູ່ງ ຕສູ໊ງ ໄມ້ ຕສຸ ຕີ່ງ ຕສຢັ້ງ ໂຫ່ ປຸນ ມ່ຽນ  ມີ່ງ ຢຽມ ນິ່ນ ເຍີຍ ດສະຮມຽນ ຕສຸ ຊ້ຽມ. </a:t>
            </a:r>
          </a:p>
        </p:txBody>
      </p:sp>
    </p:spTree>
  </p:cSld>
  <p:clrMapOvr>
    <a:masterClrMapping/>
  </p:clrMapOvr>
  <p:transition spd="fast">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He breaks in pieces mighty men in ways past finding out,     and sets others in their place.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​พระ​องค์​ทรง​สังหาร​ผู้​มี​อานุภาพ​โดย​ไม่​ต้อง​สอบสวนและ​ทรง​ตั้ง​คน​อื่น​ไว้​แทน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mborqv baaic maaih qaqv nyei mienh yaac maiv zuqc zaah naaic ndaangc.  Ninh aengx liepc ganh deix mienh div ninh mbuo.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เบ๊าะ ป่าย ม่าย ชะ เญย เมี่ยน หย่า ไม้ หฒุ ฒ่า หน่าย ด่าง.  นิ่น แอ๋ง เหลียบ กั้น เต๋ย เมี่ยน ตี๊ นิ่น บัว.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ເບ໊າະ ປ່າຍ ມ່າຍ ທຈະ ເຍີຍ ມ່ຽນ ຢ່າ ໄມ້ ຕສຸ ຕສ້າ ໜ່າຍ ດ່າງ.  ນິ່ນ ແອ໋ງ ຫລຽບ ກັ້ນ ເຕີ໋ຍ ມ່ຽນ ຕີ໊ ນິ່ນ ບົວ. </a:t>
            </a:r>
          </a:p>
        </p:txBody>
      </p:sp>
    </p:spTree>
  </p:cSld>
  <p:clrMapOvr>
    <a:masterClrMapping/>
  </p:clrMapOvr>
  <p:transition spd="fast">
    <p:cover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Therefore he takes knowledge of their works.     He overturns them in the night, so that they are destroyed.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เช่นนี้​แหละ ด้วย​ทรง​ทราบ​กิจการ​ของ​เขา​แล้ว​จึง​ทรง​คว่ำ​เขา​เสีย​ใน​กลางคืน เขา​ก็​แหลก​ไป</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Hnangv naaic, ninh hiuv duqv ninh mbuo zoux nyei sic  ziouc lungh muonz zanc tuix ninh mbuo nyei weic mietc nzengc mi'aqv.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ฮนั้ง หน่าย, นิ่น ฮิ้ว ตุ๊ นิ่น บัว โหฒว เญย สี่  ฯฒฯ ลู่ง ม์วน หฒั่น ถุย นิ่น บัว เญย เหว่ย เหมียด เหฑ่ง หมี่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ຮນັ້ງ ໜ່າຍ, ນິ່ນ ຮິ້ວ ຕຸ໊ ນິ່ນ ບົວ ໂຕສ໋ວ ເຍີຍ ສີ່  ຕສ່ຽວ ລູ່ງ ມ໌ວນ ຕສັ່ນ ຖຸຍ ນິ່ນ ບົວ ເຍີຍ ເຫວີ່ຍ ໝຽດ ເດສ່ງ ໝີ່ ອ໊ະ. </a:t>
            </a:r>
          </a:p>
        </p:txBody>
      </p:sp>
    </p:spTree>
  </p:cSld>
  <p:clrMapOvr>
    <a:masterClrMapping/>
  </p:clrMapOvr>
  <p:transition spd="fast">
    <p:cover dir="ld"/>
  </p:transition>
  <p:timing>
    <p:tnLst>
      <p:par>
        <p:cTn id="1" dur="indefinite" restart="never" nodeType="tmRoot"/>
      </p:par>
    </p:tnLst>
  </p:timing>
</p:sld>
</file>

<file path=ppt/slides/slide1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He strikes them as wicked men     in the open sight of others;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​พระ​องค์​ทรง​ตี​เขา​เพราะ​ความ​อธรรม​ของ​เขาต่อ​หน้า​ต่อ​ตา​มนุษย์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Laaix ninh mbuo zoux nyei orqv sic  ninh dorng jienv zuangx mienh mborqv ninh mbuo,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หลาย นิ่น บัว โหฒว เญย เอ๊าะ สี่  นิ่น ตอง เจี๊ยน หฒวัง เมี่ยน เบ๊าะ นิ่น บัว,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ຫລາຍ ນິ່ນ ບົວ ໂຕສ໋ວ ເຍີຍ ເອ໊າະ ສີ່  ນິ່ນ ຕອງ ຈ໊ຽນ ຕສວັ໋ງ ມ່ຽນ ເບ໊າະ ນິ່ນ ບົວ, </a:t>
            </a:r>
          </a:p>
        </p:txBody>
      </p:sp>
    </p:spTree>
  </p:cSld>
  <p:clrMapOvr>
    <a:masterClrMapping/>
  </p:clrMapOvr>
  <p:transition spd="fast">
    <p:cover dir="ld"/>
  </p:transition>
  <p:timing>
    <p:tnLst>
      <p:par>
        <p:cTn id="1" dur="indefinite" restart="never" nodeType="tmRoot"/>
      </p:par>
    </p:tnLst>
  </p:timing>
</p:sld>
</file>

<file path=ppt/slides/slide1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because they turned aside from following him,     and wouldn’t pay attention to any of his ways,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ว่า​เขา​ทั้ง​หลาย​หัน​กลับ​เสีย​จาก​การ​ติดตาม​พระ​องค์และ​ไม่​นับ​ถือ​มรรคา​ของ​พระ​องค์​แต่​อย่าง​ใด​เล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zuqc ninh mbuo mingh pien maiv gan ninh,  yaac maiv taaih yietc deix ninh nyei doz-leiz.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หฒุ นิ่น บัว มี่ง เพียน ไม้ กัน นิ่น,  หย่า ไม้ ท่าย เหยียด เต๋ย นิ่น เญย โต์-เล์ย.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ຕສຸ ນິ່ນ ບົວ ມີ່ງ ພຽນ ໄມ້ ກັນ ນິ່ນ,  ຢ່າ ໄມ້ ທ່າຍ ຢຽດ ເຕີ໋ຍ ນິ່ນ ເຍີຍ ໂຕ໌-ເລີ໌ຍ. </a:t>
            </a:r>
          </a:p>
        </p:txBody>
      </p:sp>
    </p:spTree>
  </p:cSld>
  <p:clrMapOvr>
    <a:masterClrMapping/>
  </p:clrMapOvr>
  <p:transition spd="fast">
    <p:cover dir="ld"/>
  </p:transition>
  <p:timing>
    <p:tnLst>
      <p:par>
        <p:cTn id="1" dur="indefinite" restart="never" nodeType="tmRoot"/>
      </p:par>
    </p:tnLst>
  </p:timing>
</p:sld>
</file>

<file path=ppt/slides/slide1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so that they caused the cry of the poor to come to him.     He heard the cry of the afflicted.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หตุ​นี้​เขา​จึง​กระทำ​ให้​เสียง​ร้อง​ของ​คน​ยากจน​มาถึง​พระ​องค์และ​พระ​องค์​ทรง​ฟัง​เสียง​ร้อง​ของ​ผู้รับ​ความ​ทุกข์​ใจ</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naaiv ninh mbuo bun mienh jomc mienh nyei qiex mingh taux Tin-Hungh wuov.  Zuqc kouv heuc nyei mienh nyei qiex, ninh yaac haiz mi'aqv.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น้าย นิ่น บัว ปุน เมี่ยน จ่ม เมี่ยน เญย เฉีย มี่ง เถา ทิน-ฮู่ง วั้ว.  หฒุ โค้ว เห่ว เญย เมี่ยน เญย เฉีย, นิ่น หย่า ไฮ์ หมี่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ນ້າຍ ນິ່ນ ບົວ ປຸນ ມ່ຽນ ຈົ່ມ ມ່ຽນ ເຍີຍ ເຖຈຍ ມີ່ງ ເຖົາ ທິນ-ຮູ່ງ ວົ້ວ.  ຕສຸ ໂຄ້ວ ເຫ່ວ ເຍີຍ ມ່ຽນ ເຍີຍ ເຖຈຍ, ນິ່ນ ຢ່າ ໄຮ໌ ໝີ່ ອ໊ະ. </a:t>
            </a:r>
          </a:p>
        </p:txBody>
      </p:sp>
    </p:spTree>
  </p:cSld>
  <p:clrMapOvr>
    <a:masterClrMapping/>
  </p:clrMapOvr>
  <p:transition spd="fast">
    <p:cover dir="ld"/>
  </p:transition>
  <p:timing>
    <p:tnLst>
      <p:par>
        <p:cTn id="1" dur="indefinite" restart="never" nodeType="tmRoot"/>
      </p:par>
    </p:tnLst>
  </p:timing>
</p:sld>
</file>

<file path=ppt/slides/slide1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When he gives quietness, who then can condemn?     When he hides his face, who then can see him?     Alike whether to a nation, or to a man,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เมื่อ​พระ​องค์​ทรง​นิ่ง​เสีย ใคร​จะ​กล่าวโทษ​พระ​องค์​ได้เมื่อ​พระ​องค์​ทรง​ซ่อน​พระ​พักตร์​ของ​พระ​องค์ ใคร​จะ​เห็น​พระ​องค์​ได้ไม่​ว่า​จะ​ทำ​แก่​ประชาชาติ​หรือ​แก่​บุคคล​ก็​เหมือน​กัน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ninh sekv nzieqc, haaix dauh haih dingc ninh maaih zuiz?  Ninh buang jienv ninh nyei hmien, haaix dauh haih mangc duqv buatc ninh?  Maiv gunv ninh zoux bun yietc guoqv fai yietc laanh mienh, zungv fih hnangv nyei,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นิ่น เซ้ก เหฑียะ, หาย เต้า ไฮ่ ตี่ง นิ่น ม่าย ฒุ์ย?  นิ่น ปวัง เจี๊ยน นิ่น เญย เฮมียน, หาย เต้า ไฮ่ หมั่ง ตุ๊ ปวัด นิ่น?  ไม้ กุ๊น นิ่น โหฒว ปุน เหยียด กั๊วะ ไฟ เหยียด ล่าน เมี่ยน, ฒู้ง ฟี่ ฮนั้ง เญย,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ນິ່ນ ເຊກ ເດສັຍ, ຫາຍ ເຕົ້າ ໄຮ່ ຕີ່ງ ນິ່ນ ມ່າຍ ຕສຸ໌ຍ?  ນິ່ນ ປວັງ ຈ໊ຽນ ນິ່ນ ເຍີຍ ຮມຽນ, ຫາຍ ເຕົ້າ ໄຮ່ ໝັ່ງ ຕຸ໊ ປວັດ ນິ່ນ?  ໄມ້ ກຸ໊ນ ນິ່ນ ໂຕສ໋ວ ປຸນ ຢຽດ ກົ໊ວະ ໄຟ ຢຽດ ລ່ານ ມ່ຽນ, ຕສູ໊ງ ຟີ່ ຮນັ້ງ ເຍີຍ, </a:t>
            </a:r>
          </a:p>
        </p:txBody>
      </p:sp>
    </p:spTree>
  </p:cSld>
  <p:clrMapOvr>
    <a:masterClrMapping/>
  </p:clrMapOvr>
  <p:transition spd="fast">
    <p:cover dir="ld"/>
  </p:transition>
  <p:timing>
    <p:tnLst>
      <p:par>
        <p:cTn id="1" dur="indefinite" restart="never" nodeType="tmRoot"/>
      </p:par>
    </p:tnLst>
  </p:timing>
</p:sld>
</file>

<file path=ppt/slides/slide1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34:30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that the godless man may not reign,     that there be no one to ensnare the people.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เพื่อ​ว่า​คน​ชั่ว​จะ​ไม่ได้​ครอบ​ครองและ​เขา​จะ​ไม่​วาง​กับ​ดัก​ประชาชน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bun maiv gan Tin-Hungh nyei mienh maiv duqv gunv,  yaac maiv duqv zaeng koux hlopv baeqc fingx.  E^li^hu Heuc Yopv Goiv Hnyouv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ปุน ไม้ กัน ทิน-ฮู่ง เญย เมี่ยน ไม้ ตุ๊ กุ๊น,  หย่า ไม้ ตุ๊ แฒง โขว ฮลบ แปะ ฝีง.  เอ^ลี^ฮู เห่ว โย้บ ก๊อย เฮญี้ยว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ປຸນ ໄມ້ ກັນ ທິນ-ຮູ່ງ ເຍີຍ ມ່ຽນ ໄມ້ ຕຸ໊ ກຸ໊ນ,  ຢ່າ ໄມ້ ຕຸ໊ ແຕສງ ໂຂວ ຮລົບ ແປະ ຝີງ.  ເອ^ລີ^ຮູ ເຫ່ວ ໂຢ໊ບ ກ໊ອຍ ໂຮຍ້ວ </a:t>
            </a:r>
          </a:p>
        </p:txBody>
      </p:sp>
    </p:spTree>
  </p:cSld>
  <p:clrMapOvr>
    <a:masterClrMapping/>
  </p:clrMapOvr>
  <p:transition spd="fast">
    <p:cover dir="ld"/>
  </p:transition>
  <p:timing>
    <p:tnLst>
      <p:par>
        <p:cTn id="1" dur="indefinite" restart="never" nodeType="tmRoot"/>
      </p:par>
    </p:tnLst>
  </p:timing>
</p:sld>
</file>

<file path=ppt/slides/slide1f.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34:31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has any said to God,     ‘I am guilty, but I will not offend any more.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“เพราะ​มี​ผู้ใด​ร้อง​ทูล​พระ​เจ้า​ว่า‘ข้า​พระ​องค์​ได้รับ​การ​ตี​สอน​แล้ว ข้า​พระ​องค์​จะ​ไม่​ทำ​ผิด​ต่อไป​อีก</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maaih dauh mienh gorngv mbuox Tin-Hungh  ‘Yie zuqc mborqv njaaux liuz,  yiem naaiv mingh yie maiv zoux dorngc.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ม่าย เต้า เมี่ยน ก๊อง บั๋ว ทิน-ฮู่ง  `เยีย หฒุ เบ๊าะ หฌาว ลิ์ว,  เยียม น้าย มี่ง เยีย ไม้ โหฒว ต่อง.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ມ່າຍ ເຕົ້າ ມ່ຽນ ກ໊ອງ ບົ໋ວ ທິນ-ຮູ່ງ  ‘ເຢຍ ຕສຸ ເບ໊າະ ອຈ໋າວ ລິ໌ວ,  ຢຽມ ນ້າຍ ມີ່ງ ເຢຍ ໄມ້ ໂຕສ໋ວ ຕ່ອງ. </a:t>
            </a:r>
          </a:p>
        </p:txBody>
      </p:sp>
    </p:spTree>
  </p:cSld>
  <p:clrMapOvr>
    <a:masterClrMapping/>
  </p:clrMapOvr>
  <p:transition spd="fast">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“Hear my words, you wise men.     Give ear to me, you who have knowledge.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“ท่าน​ผู้​มี​ปัญญา ขอ​ฟัง​ถ้อยคำ​ของ​ข้าพเจ้าท่าน​ผู้​มี​ความ​รู้ ขอ​เงี่ยหู​ฟัง​ข้าพเจ้า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“Meih mbuo cong-mengh nyei mienh aah! Muangx yie nyei waac maah!  Meih mbuo maaih wuonh zaang nyei mienh, tov baeng m'normh muangx yie,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``เม่ย บัว ธง-เม่ง เญย เมี่ยน อ้า! หมวัง เยีย เญย หว่า ม่าะ!  เม่ย บัว ม่าย ว่วน ฒาง เญย เมี่ยน, โท้ แปง มน่อม หมวัง เยีย,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“ເມີ່ຍ ບົວ ທສົງ-ເມ່ງ ເຍີຍ ມ່ຽນ ອ້າ! ໝວັງ ເຢຍ ເຍີຍ ຫວ່າ ມ່າະ!  ເມີ່ຍ ບົວ ມ່າຍ ວ່ວນ ຕສາງ ເຍີຍ ມ່ຽນ, ໂທ້ ແປງ ມນ່ອມ ໝວັງ ເຢຍ, </a:t>
            </a:r>
          </a:p>
        </p:txBody>
      </p:sp>
    </p:spTree>
  </p:cSld>
  <p:clrMapOvr>
    <a:masterClrMapping/>
  </p:clrMapOvr>
  <p:transition spd="fast">
    <p:cover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34:32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Teach me that which I don’t see.     If I have done iniquity, I will do it no more’?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อ​ทรง​โปรด​สอน​ข้า​พระ​องค์​ถึง​สิ่ง​ที่​ข้า​พระ​องค์​มอง​ไม่​เห็นถ้า​ข้า​พระ​องค์​กระทำ​บาป​ชั่ว ข้า​พระ​องค์​จะ​ไม่​กระทำ​อีก’</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mangc maiv buatc nyei tov meih njaaux yie.  Se gorngv yie zoux zuiz, yiem naaiv mingh yie maiv zoux aqv.’</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หมั่ง ไม้ ปวัด เญย โท้ เม่ย หฌาว เยีย.  สี ก๊อง เยีย โหฒว ฒุ์ย, เยียม น้าย มี่ง เยีย ไม้ โหฒว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ໝັ່ງ ໄມ້ ປວັດ ເຍີຍ ໂທ້ ເມີ່ຍ ອຈ໋າວ ເຢຍ.  ເຊ ກ໊ອງ ເຢຍ ໂຕສ໋ວ ຕສຸ໌ຍ, ຢຽມ ນ້າຍ ມີ່ງ ເຢຍ ໄມ້ ໂຕສ໋ວ ອ໊ະ.’</a:t>
            </a:r>
          </a:p>
        </p:txBody>
      </p:sp>
    </p:spTree>
  </p:cSld>
  <p:clrMapOvr>
    <a:masterClrMapping/>
  </p:clrMapOvr>
  <p:transition spd="fast">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34:33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Shall his recompense be as you desire, that you refuse it?     For you must choose, and not I.     Therefore speak what you know.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การ​ตอบสนอง​ของ​พระ​องค์​จะต้อง​เป็น​อย่าง​ที่​ท่าน​ต้อง​การ​หรือท่าน​จึง​ไม่​รับท่าน​เอง​ต้อง​เลือก และ​ไม่ใช่​ข้าพเจ้าเหตุ​ฉะนั้น​ท่าน​มี​ความ​คิดเห็น​อย่างไร ​ก็​พูด​ไป​เถิด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Tin-Hungh oix zuqc ziux meih oix nyei winh bun meih,  weic zuqc meih nqemh ninh zoux nyei sic.  Meih ganh oix zuqc ginv, maiv zeiz yie.  Weic naaiv ziux meih hiuv nyei gunv gorngv aqv.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ทิน-ฮู่ง อ๋อย หฒุ หฒิว เม่ย อ๋อย เญย วิ่น ปุน เม่ย,  เหว่ย หฒุ เม่ย เฆ่ม นิ่น โหฒว เญย สี่.  เม่ย กั้น อ๋อย หฒุ กิ๊น, ไม้ เฒ์ย เยีย.  เหว่ย น้าย หฒิว เม่ย ฮิ้ว เญย กุ๊น ก๊อง อ๊ะ.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ທິນ-ຮູ່ງ ອ໋ອຍ ຕສຸ ຕສິ໋ວ ເມີ່ຍ ອ໋ອຍ ເຍີຍ ວິ່ນ ປຸນ ເມີ່ຍ,  ເຫວີ່ຍ ຕສຸ ເມີ່ຍ ເອກ້ມ ນິ່ນ ໂຕສ໋ວ ເຍີຍ ສີ່.  ເມີ່ຍ ກັ້ນ ອ໋ອຍ ຕສຸ ກິ໊ນ, ໄມ້ ເຕສີ໌ຍ ເຢຍ.  ເຫວີ່ຍ ນ້າຍ ຕສິ໋ວ ເມີ່ຍ ຮິ້ວ ເຍີຍ ກຸ໊ນ ກ໊ອງ ອ໊ະ. </a:t>
            </a:r>
          </a:p>
        </p:txBody>
      </p:sp>
    </p:spTree>
  </p:cSld>
  <p:clrMapOvr>
    <a:masterClrMapping/>
  </p:clrMapOvr>
  <p:transition spd="fast">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34:34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Men of understanding will tell me,     yes, every wise man who hears me: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คน​ที่​เข้าใจ​จะ​พูด​กับ​ข้าพเจ้าคือ​คน​ฉลาด​ที่​ฟัง​ข้าพเจ้า จะ​พูด​ว่า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“Cong-mengh mienh oix gorngv mbuox yie,  muangx yie wuov deix mienh guai mienh oix gorngv,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``ธง-เม่ง เมี่ยน อ๋อย ก๊อง บั๋ว เยีย,  หมวัง เยีย วั้ว เต๋ย เมี่ยน ไกว เมี่ยน อ๋อย ก๊อง,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“ທສົງ-ເມ່ງ ມ່ຽນ ອ໋ອຍ ກ໊ອງ ບົ໋ວ ເຢຍ,  ໝວັງ ເຢຍ ວົ້ວ ເຕີ໋ຍ ມ່ຽນ ໄກວ ມ່ຽນ ອ໋ອຍ ກ໊ອງ, </a:t>
            </a:r>
          </a:p>
        </p:txBody>
      </p:sp>
    </p:spTree>
  </p:cSld>
  <p:clrMapOvr>
    <a:masterClrMapping/>
  </p:clrMapOvr>
  <p:transition spd="fast">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34:35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‘Job speaks without knowledge.     His words are without wisdom.’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‘โย​บพูด​อย่าง​ไม่​มี​ความ​รู้ถ้อยคำ​ของ​เขา​ไม่​มี​แก่น​สาร​เสียเลย’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“Yopv gorngv waac yaac maiv hiuv haaix nyungc,  ninh nyei waac maiv maaih gorn-baengx.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``โย้บ ก๊อง หว่า หย่า ไม้ ฮิ้ว หาย หญู่ง,  นิ่น เญย หว่า ไม้ ม่าย กอน-แป๋ง.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“ໂຢ໊ບ ກ໊ອງ ຫວ່າ ຢ່າ ໄມ້ ຮິ້ວ ຫາຍ ຫຍູ່ງ,  ນິ່ນ ເຍີຍ ຫວ່າ ໄມ້ ມ່າຍ ກອນ-ແປ໋ງ. </a:t>
            </a:r>
          </a:p>
        </p:txBody>
      </p:sp>
    </p:spTree>
  </p:cSld>
  <p:clrMapOvr>
    <a:masterClrMapping/>
  </p:clrMapOvr>
  <p:transition spd="fast">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34:36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 wish that Job were tried to the end,     because of his answering like wicked men.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อยากจะ​ให้​โยบ​ถูก​ทดลอง​ต่อไป​ถึง​ที่สุดเพราะ​ว่า​เขา​ตอบ​เหมือน​อย่าง​คน​อธรรม</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Feix duqv bun Yopv zuqc seix taux ndiev.  Weic zuqc ninh dau nyei waac hnangv orqv mienh nor.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เฝย ตุ๊ ปุน โย้บ หฒุ เสย เถา เดี๊ย.  เหว่ย หฒุ นิ่น เตา เญย หว่า ฮนั้ง เอ๊าะ เมี่ยน นอ.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ເຝີຍ ຕຸ໊ ປຸນ ໂຢ໊ບ ຕສຸ ເສີຍ ເຖົາ ເດ໊ຍ.  ເຫວີ່ຍ ຕສຸ ນິ່ນ ເຕົາ ເຍີຍ ຫວ່າ ຮນັ້ງ ເອ໊າະ ມ່ຽນ ນໍ. </a:t>
            </a:r>
          </a:p>
        </p:txBody>
      </p:sp>
    </p:spTree>
  </p:cSld>
  <p:clrMapOvr>
    <a:masterClrMapping/>
  </p:clrMapOvr>
  <p:transition spd="fast">
    <p:cover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34:37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he adds rebellion to his sin.     He claps his hands among us,     and multiplies his words against God.”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เขา​เพิ่ม​ความ​ทรยศ​เข้า​กับ​บาป​ของ​เขาเขา​ตบ​มือ​เย้ย​อยู่​ท่ามกลาง​เราและ​ทวี​ถ้อยคำ​ของ​เขา​กล่าว​ร้าย​พระ​เจ้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ngaengc Tin-Hungh aengx jaa ninh nyei zuiz,  ninh yiem yie mbuo mbu'ndongx mbaix buoz  gorngv waac camv nyei huotv Tin-Hungh.”</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แหง่ง ทิน-ฮู่ง แอ๋ง จา นิ่น เญย ฒุ์ย,  นิ่น เยียม เยีย บัว บุด๋ง ไบ๋ ปั์ว  ก๊อง หว่า ธั้ม เญย ฮว้วด ทิน-ฮู่ง.''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ແຫງ່ງ ທິນ-ຮູ່ງ ແອ໋ງ ຈາ ນິ່ນ ເຍີຍ ຕສຸ໌ຍ,  ນິ່ນ ຢຽມ ເຢຍ ບົວ ບຸດົ໋ງ ໄບ໋ ປົ໌ວ  ກ໊ອງ ຫວ່າ ທສ້ຳ ເຍີຍ ຮວວດ ທິນ-ຮູ່ງ.”</a:t>
            </a:r>
          </a:p>
        </p:txBody>
      </p:sp>
    </p:spTree>
  </p:cSld>
  <p:clrMapOvr>
    <a:masterClrMapping/>
  </p:clrMapOvr>
  <p:transition spd="fast">
    <p:cover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the ear tries words,     as the palate tastes food.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เพราะ​หู​ก็​ชิม​ถ้อยคำอย่าง​กับ​เพดาน​ปาก​ชิม​อาหาร</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zuqc m'normh seix waac  hnangv mbietcseix nyanc hopv nyei mueix.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หฒุ มน่อม เสย หว่า  ฮนั้ง เบียด เสย หญั่น ฮบ เญย เหมวย.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ຕສຸ ມນ່ອມ ເສີຍ ຫວ່າ  ຮນັ້ງ ບຽດ  ເສີຍ ຫຍັ່ນ ຮົບ ເຍີຍ ເໝວີຍ. </a:t>
            </a:r>
          </a:p>
        </p:txBody>
      </p:sp>
    </p:spTree>
  </p:cSld>
  <p:clrMapOvr>
    <a:masterClrMapping/>
  </p:clrMapOvr>
  <p:transition spd="fast">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Let us choose for us that which is right.     Let us know among ourselves what is good.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ขอ​ให้​เรา​เลือก​สิ่ง​ที่​ถูกขอ​ให้​เรา​เรียนรู้​ใน​พวก​เรา​เอง ว่า​อะไร​ดี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Mbuo oix zuqc ginv haaix nyungc se horpc nyei,  mbuo ganh oix zuqc dingc haaix nyungc se longx nyei.  E^li^hu Nqemh Yopv Gorngv Ninh Maiv Dorngc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บัว อ๋อย หฒุ กิ๊น หาย หญู่ง เซ หอบ เญย,  บัว กั้น อ๋อย หฒุ ตี่ง หาย หญู่ง เซ หลง เญย.  เอ^ลี^ฮู เฆ่ม โย้บ ก๊อง นิ่น ไม้ ต่อง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ບົວ ອ໋ອຍ ຕສຸ ກິ໊ນ ຫາຍ ຫຍູ່ງ ເຊ ຫອບ ເຍີຍ,  ບົວ ກັ້ນ ອ໋ອຍ ຕສຸ ຕີ່ງ ຫາຍ ຫຍູ່ງ ເຊ ຫລົງ ເຍີຍ.  ເອ^ລີ^ຮູ ເອກ້ມ ໂຢ໊ບ ກ໊ອງ  ນິ່ນ ໄມ້ ຕ່ອງ </a:t>
            </a:r>
          </a:p>
        </p:txBody>
      </p:sp>
    </p:spTree>
  </p:cSld>
  <p:clrMapOvr>
    <a:masterClrMapping/>
  </p:clrMapOvr>
  <p:transition spd="fast">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Job has said, ‘I am righteous,     God has taken away my right: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เพราะ​โย​บ​กล่าว​ว่า ‘ข้าพเจ้า​เป็น​คน​ชอบธรรมและ​พระ​เจ้า​ทรง​เอา​ความ​ยุติธรรม​ที่​ควร​ตก​แก่​ข้าพเจ้า​ไป​เสีย’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“Yopv gorngv, ‘Yie maiv zoux dorngc, mv baac Tin-Hungh maiv bun yie duqv baengh fim nyei leiz.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``โย้บ ก๊อง, `เยีย ไม้ โหฒว ต่อง, มป่า ทิน-ฮู่ง ไม้ ปุน เยีย ตุ๊ แป้ง ฟิม เญย เล์ย.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“ໂຢ໊ບ ກ໊ອງ, ‘ເຢຍ ໄມ້ ໂຕສ໋ວ ຕ່ອງ,  ມປ່າ ທິນ-ຮູ່ງ ໄມ້ ປຸນ ເຢຍ ຕຸ໊ ແປ້ງ ຟິມ ເຍີຍ ເລີ໌ຍ. </a:t>
            </a:r>
          </a:p>
        </p:txBody>
      </p:sp>
    </p:spTree>
  </p:cSld>
  <p:clrMapOvr>
    <a:masterClrMapping/>
  </p:clrMapOvr>
  <p:transition spd="fast">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Notwithstanding my right I am considered a liar.     My wound is incurable, though I am without disobedience.’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ข้าพเจ้า​ถูก​นับเป็น​คน​มุสา ถึงแม้​ข้าพเจ้า​ชอบธรรมแผล​ของ​ข้าพเจ้า​รักษา​ไม่​หาย แม้ว่า​ข้าพเจ้า​ไม่​มี​การ​ทรยศ​เลย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Maiv gunv yie zoux duqv horpc,  yie zuqc funx benx gorngv-baeqc nyei mienh.  Maiv gunv yie maiv maaih zuiz,  yie zuqc mun, zorc maiv haih longx.’</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ไม้ กุ๊น เยีย โหฒว ตุ๊ หอบ,  เยีย หฒุ ฝุน เป๋น ก๊อง-แปะ เญย เมี่ยน.  ไม้ กุ๊น เยีย ไม้ ม่าย ฒุ์ย,  เยีย หฒุ มุน, หฒ่อ ไม้ ไฮ่ หลง.'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ໄມ້ ກຸ໊ນ ເຢຍ ໂຕສ໋ວ ຕຸ໊ ຫອບ,  ເຢຍ ຕສຸ ຝຸນ ເປ໋ນ ກ໊ອງ-ແປະ ເຍີຍ ມ່ຽນ.  ໄມ້ ກຸ໊ນ ເຢຍ ໄມ້ ມ່າຍ ຕສຸ໌ຍ,  ເຢຍ ຕສຸ ມຸນ, ຕສໍ່ ໄມ້ ໄຮ່ ຫລົງ.’</a:t>
            </a:r>
          </a:p>
        </p:txBody>
      </p:sp>
    </p:spTree>
  </p:cSld>
  <p:clrMapOvr>
    <a:masterClrMapping/>
  </p:clrMapOvr>
  <p:transition spd="fast">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What man is like Job,     who drinks scorn like water,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ใคร​หนอ​ที่​จะ​เหมือน​โยบผู้​ดื่ม​ความ​เหยียด​หยาม​เหมือน​ดื่ม​น้ำ</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Maaih haaix laanh mienh hnangv Yopv  diev duqv mienh huotv ndongc hopv wuom hec.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ม่าย หาย ล่าน เมี่ยน ฮนั้ง โย้บ  เตี๊ย ตุ๊ เมี่ยน ฮว้วด ด่ง ฮบ ววม เห่.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ມ່າຍ ຫາຍ ລ່ານ ມ່ຽນ ຮນັ້ງ ໂຢ໊ບ  ເຕ໊ຍ ຕຸ໊ ມ່ຽນ ຮວວດ ດົ່ງ ຮົບ ວວມ ເຫ່. </a:t>
            </a:r>
          </a:p>
        </p:txBody>
      </p:sp>
    </p:spTree>
  </p:cSld>
  <p:clrMapOvr>
    <a:masterClrMapping/>
  </p:clrMapOvr>
  <p:transition spd="fast">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Who goes in company with the workers of iniquity,     and walks with wicked men?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ผู้​เข้า​สังคม​กับ​คน​กระทำ​ชั่วและ​เดิน​ไป​กับ​คน​อธรรม</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caux orqv mienh zoux doic,  yaac caux mienh waaic mienh juangc jauv yangh.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เหธา เอ๊าะ เมี่ยน โหฒว ต่อย,  หย่า เหธา เมี่ยน หว่าย เมี่ยน จวั่ง เจ๊า ยั่ง.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ເຖສົາ ເອ໊າະ ມ່ຽນ ໂຕສ໋ວ ຕ່ອຍ,  ຢ່າ ເຖສົາ ມ່ຽນ ຫວ່າຍ ມ່ຽນ ຈວັ່ງ ເຈົ໊າ ຢັ້ງ. </a:t>
            </a:r>
          </a:p>
        </p:txBody>
      </p:sp>
    </p:spTree>
  </p:cSld>
  <p:clrMapOvr>
    <a:masterClrMapping/>
  </p:clrMapOvr>
  <p:transition spd="fast">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he has said, ‘It profits a man nothing     that he should delight himself with God.’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เพราะ​ท่าน​ได้​กล่าว​ว่า ‘ไม่​เป็น​ประโยชน์​อะไร​แก่​มนุษย์​เราที่​เขา​จะ​ปีติ​ยินดี​ใน​พระ​เจ้า’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zuqc ninh gorngv, ‘Mienh a'hneiv gan Tin-Hungh  haih tengx ninh duqv haaix nyungc longx?’ E^li^hu Gorngv Tin-Hungh Se Baengh Fim Nyei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หฒุ นิ่น ก๊อง, `เมี่ยน อะเฮน้ย กัน ทิน-ฮู่ง  ไฮ่ เถง นิ่น ตุ๊ หาย หญู่ง หลง?'  เอ^ลี^ฮู ก๊อง ทิน-ฮู่ง เซ แป้ง ฟิม เญย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ຕສຸ ນິ່ນ ກ໊ອງ, ‘ມ່ຽນ ອະເຮນີ້ຍ ກັນ ທິນ-ຮູ່ງ  ໄຮ່ ເຖງ ນິ່ນ ຕຸ໊ ຫາຍ ຫຍູ່ງ ຫລົງ?’ ເອ^ລີ^ຮູ ກ໊ອງ ທິນ-ຮູ່ງ ເຊ ແປ້ງ ຟິມ ເຍີຍ </a:t>
            </a:r>
          </a:p>
        </p:txBody>
      </p:sp>
    </p:spTree>
  </p:cSld>
  <p:clrMapOvr>
    <a:masterClrMapping/>
  </p:clrMapOvr>
  <p:transition spd="fast">
    <p:cover dir="ld"/>
  </p:transition>
  <p:timing>
    <p:tnLst>
      <p:par>
        <p:cTn id="1" dur="indefinite" restart="never" nodeType="tmRoot"/>
      </p:par>
    </p:tnLst>
  </p:timing>
</p:sld>
</file>

<file path=ppt/slides/slide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“Therefore listen to me, you men of understanding:     far be it from God, that he should do wickedness,     from the Almighty, that he should commit iniquity.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“เพราะ​ฉะนั้น ท่าน​ผู้​มี​ความ​เข้าใจ ขอ​ฟัง​ข้าพเจ้าเมิน​เสีย​เถิด​ที่​พระ​เจ้า​จะ​ทรง​กระทำ​ความ​อธรรมและ​ที่​องค์​ผู้​ทรง​มหิทธิ​ฤทธิ์​จะ​ทรง​กระทำ​ผิ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naaiv meih mbuo mienh guai mienh aah! Muangx yie maah!  Tin-Hungh za'gengh! maiv haih zoux orqv sic.  Nernh Jiex Wuov Dauh zungv maiv haih zoux dorngc.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น้าย เม่ย บัว เมี่ยน ไกว เมี่ยน อ้า! หมวัง เยีย ม่าะ!  ทิน-ฮู่ง หฒะเก้ง! ไม้ ไฮ่ โหฒว เอ๊าะ สี่.  เน่น เจี๋ย วั้ว เต้า ฒู้ง ไม้ ไฮ่ โหฒว ต่อง.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ນ້າຍ ເມີ່ຍ ບົວ ມ່ຽນ ໄກວ ມ່ຽນ ອ້າ! ໝວັງ ເຢຍ ມ່າະ!  ທິນ-ຮູ່ງ ຕສະເກ້ງ! ໄມ້ ໄຮ່ ໂຕສ໋ວ ເອ໊າະ ສີ່.  ເນິ່ນ ເຈ໋ຍ ວົ້ວ ເຕົ້າ ຕສູ໊ງ ໄມ້ ໄຮ່ ໂຕສ໋ວ ຕ່ອງ. </a:t>
            </a:r>
          </a:p>
        </p:txBody>
      </p:sp>
    </p:spTree>
  </p:cSld>
  <p:clrMapOvr>
    <a:masterClrMapping/>
  </p:clrMapOvr>
  <p:transition spd="fast">
    <p:cover dir="ld"/>
  </p:transition>
  <p:timing>
    <p:tnLst>
      <p:par>
        <p:cTn id="1" dur="indefinite" restart="never" nodeType="tmRoot"/>
      </p:par>
    </p:tnLst>
  </p:timing>
</p:sld>
</file>

<file path=ppt/slides/slide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the work of a man he will render to him,     and cause every man to find according to his ways.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เพราะ​พระ​เจ้า​ทรง​สนอง​ตาม​การ​กระทำ​ของ​มนุษย์และ​พระ​องค์​ทรง​ให้​เกิด​แก่​เขา ตาม​การ​กระทำ​ของ​เขา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ziux mienh zoux nyei winh bun ninh mbuo,  bun mienh duqv puix ninh mbuo zoux nyei jauv.</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หฒิว เมี่ยน โหฒว เญย วิ่น ปุน นิ่น บัว,  ปุน เมี่ยน ตุ๊ ผุย นิ่น บัว โหฒว เญย เจ๊า.</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ຕສິ໋ວ ມ່ຽນ ໂຕສ໋ວ ເຍີຍ ວິ່ນ ປຸນ ນິ່ນ ບົວ,  ປຸນ ມ່ຽນ ຕຸ໊ ຜຸຍ ນິ່ນ ບົວ ໂຕສ໋ວ ເຍີຍ ເຈົ໊າ. </a:t>
            </a:r>
          </a:p>
        </p:txBody>
      </p:sp>
    </p:spTree>
  </p:cSld>
  <p:clrMapOvr>
    <a:masterClrMapping/>
  </p:clrMapOvr>
  <p:transition spd="fast">
    <p:cover dir="ld"/>
  </p:transition>
  <p:timing>
    <p:tnLst>
      <p:par>
        <p:cTn id="1" dur="indefinite" restart="never" nodeType="tmRoot"/>
      </p:par>
    </p:tnLst>
  </p:timing>
</p:sld>
</file>

<file path=ppt/slides/slide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Yes surely, God will not do wickedly,     neither will the Almighty pervert justice.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แน่นอน​ทีเดียว ​พระ​เจ้า​จะ​ไม่​ทรง​กระทำ​ชั่วและ​องค์​ผู้​ทรง​มหิทธิ​ฤทธิ์​จะ​ไม่​ทรง​ผัน​แปร​ความ​ยุติธรรม</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Zien nyei, Tin-Hungh zungv maiv zoux waaic sic.  Nernh Jiex Wuov Dauh maiv aaux baengh fim nyei jauv pien.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เฒียน เญย, ทิน-ฮู่ง ฒู้ง ไม้ โหฒว หว่าย สี่.  เน่น เจี๋ย วั้ว เต้า ไม้ อ๋าว แป้ง ฟิม เญย เจ๊า เพียน.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ຕສຽນ ເຍີຍ, ທິນ-ຮູ່ງ ຕສູ໊ງ ໄມ້ ໂຕສ໋ວ ຫວ່າຍ ສີ່.  ເນິ່ນ ເຈ໋ຍ ວົ້ວ ເຕົ້າ ໄມ້ ອ໋າວ ແປ້ງ ຟິມ ເຍີຍ ເຈົ໊າ ພຽນ. </a:t>
            </a:r>
          </a:p>
        </p:txBody>
      </p:sp>
    </p:spTree>
  </p:cSld>
  <p:clrMapOvr>
    <a:masterClrMapping/>
  </p:clrMapOvr>
  <p:transition spd="fast">
    <p:cover dir="ld"/>
  </p:transition>
  <p:timing>
    <p:tnLst>
      <p:par>
        <p:cTn id="1" dur="indefinite" restart="never" nodeType="tmRoot"/>
      </p:par>
    </p:tnLst>
  </p:timing>
</p:sld>
</file>

<file path=ppt/slides/slide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Who put him in charge of the earth?     or who has appointed him over the whole world?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ใคร​แต่งตั้ง​ให้​พระ​องค์​ปกครอง​โลกหรือ​ใคร​เล่า​มอบหมาย​ทั้ง​โลก​ไว้​กับ​พระ​องค์</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Haaix dauh orn Tin-Hungh gunv ndau-beih?  Fai haaix dauh paaiv ninh gunv gormx lungh ndiev?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หาย เต้า ออน ทิน-ฮู่ง กุ๊น เดา-เป้ย?  ไฟ หาย เต้า พ้าย นิ่น กุ๊น ก๋อม ลู่ง เดี๊ย?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ຫາຍ ເຕົ້າ ອອນ ທິນ-ຮູ່ງ ກຸ໊ນ ເດົາ-ເປີ້ຍ?  ໄຟ ຫາຍ ເຕົ້າ ພ້າຍ ນິ່ນ ກຸ໊ນ ກ໋ອມ ລູ່ງ ເດ໊ຍ? </a:t>
            </a:r>
          </a:p>
        </p:txBody>
      </p:sp>
    </p:spTree>
  </p:cSld>
  <p:clrMapOvr>
    <a:masterClrMapping/>
  </p:clrMapOvr>
  <p:transition spd="fast">
    <p:cover dir="ld"/>
  </p:transition>
  <p:timing>
    <p:tnLst>
      <p:par>
        <p:cTn id="1" dur="indefinite" restart="never" nodeType="tmRoot"/>
      </p:par>
    </p:tnLst>
  </p:timing>
</p:sld>
</file>

<file path=ppt/slides/slide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he set his heart on himself,     If he gathered to himself his spirit and his breath,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พระ​องค์​ทรง​ให้​วิญญาณ​ของ​พระ​องค์​กลับ​สู่​พระ​องค์และ​ทรง​รวบรวม​ลมปราณ​ของ​พระ​องค์​กลับมา​หา​พระ​องค์</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Tin-Hungh dingc hnyouv  siou ninh bun mienh maaih maengc nyei qiex nzuonx guei ninh ganh,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ทิน-ฮู่ง ตี่ง เฮญี้ยว  เซียว นิ่น ปุน เมี่ยน ม่าย แหม่ง เญย เฉีย หฑวน เกวย นิ่น กั้น,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ທິນ-ຮູ່ງ ຕີ່ງ ໂຮຍ້ວ  ຊຽວ ນິ່ນ ປຸນ ມ່ຽນ ມ່າຍ ແໝ່ງ ເຍີຍ ເຖຈຍ ດສ໋ວນ ເກວີຍ ນິ່ນ ກັ້ນ, </a:t>
            </a:r>
          </a:p>
        </p:txBody>
      </p:sp>
    </p:spTree>
  </p:cSld>
  <p:clrMapOvr>
    <a:masterClrMapping/>
  </p:clrMapOvr>
  <p:transition spd="fast">
    <p:cover dir="ld"/>
  </p:transition>
  <p:timing>
    <p:tnLst>
      <p:par>
        <p:cTn id="1" dur="indefinite" restart="never" nodeType="tmRoot"/>
      </p:par>
    </p:tnLst>
  </p:timing>
</p:sld>
</file>

<file path=ppt/slides/slidef.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34:15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all flesh would perish together,     and man would turn again to dust.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เนื้อ​หนัง​ทั้งสิ้น​ก็​จะ​พินาศ​ไป​ด้วย​กันและ​มนุษย์​ก็​จะ​กลับไป​เป็น​ผง​คลี​ดิน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da'faanh maaih maengc nyei ga'naaiv ziouc liemh zeih daic,  baamh mienh zuqc nzuonx benx nie-mbung.  E^li^hu Gorngv Tin-HunghGunv Duqv Horpc Lungh Ndiev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ตะฟ่าน ม่าย แหม่ง เญย กะน้าย ฯฒฯ เลี่ยม เฒ่ย ไต่,  ป้าม เมี่ยน หฒุ หฑวน เป๋น เนีย-บูง.  เอ^ลี^ฮู ก๊อง ทิน-ฮู่ง กุ๊น ตุ๊ หอบ ลู่ง เดี๊ย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ຕະຟ່ານ ມ່າຍ ແໝ່ງ ເຍີຍ ກະນ້າຍ ຕສ່ຽວ ລ່ຽມ ເຕສີ້ຍ ໄຕ່,  ປ້າມ ມ່ຽນ ຕສຸ ດສ໋ວນ ເປ໋ນ ເນຍ-ບູງ.  ເອ^ລີ^ຮູ ກ໊ອງ ທິນ-ຮູ່ງ ກຸ໊ນ ຕຸ໊ ຫອບ ລູ່ງ ເດ໊ຍ </a:t>
            </a:r>
          </a:p>
        </p:txBody>
      </p:sp>
    </p:spTree>
  </p:cSld>
  <p:clrMapOvr>
    <a:masterClrMapping/>
  </p:clrMapOvr>
  <p:transition spd="fast">
    <p:cover dir="ld"/>
  </p:transition>
  <p:timing>
    <p:tnLst>
      <p:par>
        <p:cTn id="1" dur="indefinite" restart="never" nodeType="tmRoot"/>
      </p:par>
    </p:tnLst>
  </p:timing>
</p:sld>
</file>

<file path=docProps/app.xml><?xml version="1.0" encoding="utf-8"?>
<Properties xmlns="http://schemas.openxmlformats.org/officeDocument/2006/extended-properties" xmlns:vt="http://schemas.openxmlformats.org/officeDocument/2006/docPropsVTypes">
  <TotalTime>1</TotalTime>
  <Application>Spire.Presentation for .NET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2022-02-28T15:42:00Z</dcterms:created>
  <dcterms:modified xsi:type="dcterms:W3CDTF">2022-02-28T15:42:00Z</dcterms:modified>
</cp:coreProperties>
</file>