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9c08cf01da64ae3" /><Relationship Type="http://schemas.openxmlformats.org/package/2006/relationships/metadata/core-properties" Target="/docProps/core.xml" Id="Ra147a982d0fa4b5c" /><Relationship Type="http://schemas.openxmlformats.org/officeDocument/2006/relationships/extended-properties" Target="/docProps/app.xml" Id="R95f844074077447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b917068f17a04be3"/>
  </p:sldMasterIdLst>
  <p:sldIdLst>
    <p:sldId id="256" r:id="R302b62492fac478b"/>
    <p:sldId id="257" r:id="R3bc5465773654d8a"/>
    <p:sldId id="258" r:id="R9bb5162acf004a7e"/>
    <p:sldId id="259" r:id="R56f324f9530a43ee"/>
    <p:sldId id="260" r:id="Ra7a31e59f6b64081"/>
    <p:sldId id="261" r:id="R4d7c9549b9ad4ed8"/>
    <p:sldId id="262" r:id="Rb648a00deed643c0"/>
    <p:sldId id="263" r:id="Rbed4c4e0a2ae454c"/>
    <p:sldId id="264" r:id="R7f2d25948645446b"/>
    <p:sldId id="265" r:id="R343d075c8c474c05"/>
    <p:sldId id="266" r:id="R798f2325e7db4d89"/>
    <p:sldId id="267" r:id="R03177871ee1745fb"/>
    <p:sldId id="268" r:id="R4e2f1f0be60b4fd9"/>
    <p:sldId id="269" r:id="R63ca38f1b4ce428a"/>
    <p:sldId id="270" r:id="R14b82ffb0ca34337"/>
    <p:sldId id="271" r:id="R923dbe9b278f4c9b"/>
    <p:sldId id="272" r:id="Raf09b4fc03c647b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8a7bab5bab8b479f" /><Relationship Type="http://schemas.openxmlformats.org/officeDocument/2006/relationships/viewProps" Target="/ppt/viewProps.xml" Id="Rb948a88fe145460c" /><Relationship Type="http://schemas.openxmlformats.org/officeDocument/2006/relationships/slideMaster" Target="/ppt/slideMasters/slideMaster.xml" Id="Rb917068f17a04be3" /><Relationship Type="http://schemas.openxmlformats.org/officeDocument/2006/relationships/theme" Target="/ppt/slideMasters/theme/theme.xml" Id="Ra8614ef8b8174b3a" /><Relationship Type="http://schemas.openxmlformats.org/officeDocument/2006/relationships/slide" Target="/ppt/slides/slide.xml" Id="R302b62492fac478b" /><Relationship Type="http://schemas.openxmlformats.org/officeDocument/2006/relationships/slide" Target="/ppt/slides/slide2.xml" Id="R3bc5465773654d8a" /><Relationship Type="http://schemas.openxmlformats.org/officeDocument/2006/relationships/slide" Target="/ppt/slides/slide3.xml" Id="R9bb5162acf004a7e" /><Relationship Type="http://schemas.openxmlformats.org/officeDocument/2006/relationships/slide" Target="/ppt/slides/slide4.xml" Id="R56f324f9530a43ee" /><Relationship Type="http://schemas.openxmlformats.org/officeDocument/2006/relationships/slide" Target="/ppt/slides/slide5.xml" Id="Ra7a31e59f6b64081" /><Relationship Type="http://schemas.openxmlformats.org/officeDocument/2006/relationships/slide" Target="/ppt/slides/slide6.xml" Id="R4d7c9549b9ad4ed8" /><Relationship Type="http://schemas.openxmlformats.org/officeDocument/2006/relationships/slide" Target="/ppt/slides/slide7.xml" Id="Rb648a00deed643c0" /><Relationship Type="http://schemas.openxmlformats.org/officeDocument/2006/relationships/slide" Target="/ppt/slides/slide8.xml" Id="Rbed4c4e0a2ae454c" /><Relationship Type="http://schemas.openxmlformats.org/officeDocument/2006/relationships/slide" Target="/ppt/slides/slide9.xml" Id="R7f2d25948645446b" /><Relationship Type="http://schemas.openxmlformats.org/officeDocument/2006/relationships/slide" Target="/ppt/slides/slidea.xml" Id="R343d075c8c474c05" /><Relationship Type="http://schemas.openxmlformats.org/officeDocument/2006/relationships/slide" Target="/ppt/slides/slideb.xml" Id="R798f2325e7db4d89" /><Relationship Type="http://schemas.openxmlformats.org/officeDocument/2006/relationships/slide" Target="/ppt/slides/slidec.xml" Id="R03177871ee1745fb" /><Relationship Type="http://schemas.openxmlformats.org/officeDocument/2006/relationships/slide" Target="/ppt/slides/slided.xml" Id="R4e2f1f0be60b4fd9" /><Relationship Type="http://schemas.openxmlformats.org/officeDocument/2006/relationships/slide" Target="/ppt/slides/slidee.xml" Id="R63ca38f1b4ce428a" /><Relationship Type="http://schemas.openxmlformats.org/officeDocument/2006/relationships/slide" Target="/ppt/slides/slidef.xml" Id="R14b82ffb0ca34337" /><Relationship Type="http://schemas.openxmlformats.org/officeDocument/2006/relationships/slide" Target="/ppt/slides/slide10.xml" Id="R923dbe9b278f4c9b" /><Relationship Type="http://schemas.openxmlformats.org/officeDocument/2006/relationships/slide" Target="/ppt/slides/slide11.xml" Id="Raf09b4fc03c647b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40e6f8c0f2e4ec7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8c492d39de342a0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c23da37857941df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0fc3a1b4db545a9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9d9c15c902849d5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b75e2bf351d42e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97e01c4d92e482f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de80390ae25475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a5bd44eddf5464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c79068d1c84b08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67b422a9b5c4e76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ab9b1936b91644fe" /><Relationship Type="http://schemas.openxmlformats.org/officeDocument/2006/relationships/slideLayout" Target="/ppt/slideLayouts/slideLayout.xml" Id="Raac8d1fc8a474ac8" /><Relationship Type="http://schemas.openxmlformats.org/officeDocument/2006/relationships/slideLayout" Target="/ppt/slideLayouts/slideLayout2.xml" Id="Recd07149b8fd4874" /><Relationship Type="http://schemas.openxmlformats.org/officeDocument/2006/relationships/slideLayout" Target="/ppt/slideLayouts/slideLayout3.xml" Id="Rc7e23542c6994cfa" /><Relationship Type="http://schemas.openxmlformats.org/officeDocument/2006/relationships/slideLayout" Target="/ppt/slideLayouts/slideLayout4.xml" Id="R156c44b0766d43a9" /><Relationship Type="http://schemas.openxmlformats.org/officeDocument/2006/relationships/slideLayout" Target="/ppt/slideLayouts/slideLayout5.xml" Id="R84a2c50b4b7840c2" /><Relationship Type="http://schemas.openxmlformats.org/officeDocument/2006/relationships/slideLayout" Target="/ppt/slideLayouts/slideLayout6.xml" Id="R613d27ce0e494881" /><Relationship Type="http://schemas.openxmlformats.org/officeDocument/2006/relationships/slideLayout" Target="/ppt/slideLayouts/slideLayout7.xml" Id="R67f13a6ca3f349f1" /><Relationship Type="http://schemas.openxmlformats.org/officeDocument/2006/relationships/slideLayout" Target="/ppt/slideLayouts/slideLayout8.xml" Id="Rc77055d26dc54608" /><Relationship Type="http://schemas.openxmlformats.org/officeDocument/2006/relationships/slideLayout" Target="/ppt/slideLayouts/slideLayout9.xml" Id="R606625eebfbe40fa" /><Relationship Type="http://schemas.openxmlformats.org/officeDocument/2006/relationships/slideLayout" Target="/ppt/slideLayouts/slideLayouta.xml" Id="R83b0f8455c4a40ca" /><Relationship Type="http://schemas.openxmlformats.org/officeDocument/2006/relationships/slideLayout" Target="/ppt/slideLayouts/slideLayoutb.xml" Id="Rf82eec302a7c4706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aac8d1fc8a474ac8"/>
    <p:sldLayoutId id="2147483652" r:id="R156c44b0766d43a9"/>
    <p:sldLayoutId id="2147483653" r:id="R84a2c50b4b7840c2"/>
    <p:sldLayoutId id="2147483654" r:id="R613d27ce0e494881"/>
    <p:sldLayoutId id="2147483655" r:id="R67f13a6ca3f349f1"/>
    <p:sldLayoutId id="2147483656" r:id="Rc77055d26dc54608"/>
    <p:sldLayoutId id="2147483657" r:id="R606625eebfbe40fa"/>
    <p:sldLayoutId id="2147483658" r:id="R83b0f8455c4a40ca"/>
    <p:sldLayoutId id="2147483659" r:id="Rf82eec302a7c4706"/>
    <p:sldLayoutId id="2147483650" r:id="Recd07149b8fd4874"/>
    <p:sldLayoutId id="2147483651" r:id="Rc7e23542c6994cfa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d0f23fa892945dd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bdfaf021b7a4dd7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83ead2c83a647aa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920bfa18817449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2492e68d989418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ff7f018196e471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e0c56a01f754d9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d6d8b70ce9d41eb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9c3beced00e4b0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37af6dc2c284d3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14d33ff5973483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1f270779119452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ea549369e1d4244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2715736419c46fc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905dba7937747c5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bd839165d0d435b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e149aec28f7418c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Moreover Elihu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เอ​ลีฮู​พูด​ต่อไป​ว่า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E^li^hu aengx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เอ^ลี^ฮู แอ๋ง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ເອ^ລີ^ຮູ ແອ໋ງ ກ໊ອງ,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Therefore Job opens his mouth with empty talk,     and he multiplies words without knowledge.”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เพราะ​ฉะนั้น โย​บจึง​อ้า​ปาก​พูด​คำ​ลมๆ แล้งๆและ​ทวี​คำพูด​โดย​ปราศจาก​ความ​รู้”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naaiv Yopv gorngv jienv maiv lamh longc nyei waac mingh,  gorngv waac camv yaac maiv hiuv ninh gorngv haaix nyungc.”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น้าย โย้บ ก๊อง เจี๊ยน ไม้ ลั่ม หล่ง เญย หว่า มี่ง,  ก๊อง หว่า ธั้ม หย่า ไม้ ฮิ้ว นิ่น ก๊อง หาย หญู่ง.''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ນ້າຍ ໂຢ໊ບ ກ໊ອງ ຈ໊ຽນ ໄມ້ ລ່ຳ ຫລົ່ງ ເຍີຍ ຫວ່າ ມີ່ງ,  ກ໊ອງ ຫວ່າ ທສ້ຳ ຢ່າ ໄມ້ ຮິ້ວ ນິ່ນ ກ໊ອງ ຫາຍ ຫຍູ່ງ.”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“Do you think this to be your right,     or do you say, ‘My righteousness is more than God’s,’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“ท่าน​คิด​ว่า นี่​ยุติธรรม​หรือท่าน​พูด​หรือ​ว่า ‘ความ​ชอบธรรม​ของ​ข้าพเจ้า​ยิ่ง​กว่า​ของ​พระ​เจ้า’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hnamv daaih naaiv se baengh fim nyei fai?  Meih gorngv, ‘Yie gauh baengh fim Tin-Hungh?’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ฮนั้ม ต้าย น้าย เซ แป้ง ฟิม เญย ไฟ?  เม่ย ก๊อง, `เยีย เก้า แป้ง ฟิม ทิน-ฮู่ง?'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ຮນ້ຳ ຕ້າຍ ນ້າຍ ເຊ ແປ້ງ ຟິມ ເຍີຍ ໄຟ?  ເມີ່ຍ ກ໊ອງ, ‘ເຢຍ ເກົ້າ ແປ້ງ ຟິມ ທິນ-ຮູ່ງ?’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That you ask, ‘What advantage will it be to you?     What profit shall I have, more than if I had sinned?’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ที่​ท่าน​ถาม​ว่า ‘ข้าพเจ้า​จะ​ได้​ประโยชน์​อะไรข้าพเจ้า​จะ​ดี​อะไร​ขึ้น​กว่า​ข้าพเจ้า​ทำ​บาป’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cingx daaih naaic Tin-Hungh, ‘Yie duqv haaix nyungc longx?  Yie maiv baamz zuiz yie duqv haaix nyungc gauh longx baamz zuiz wuov deix?’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หธีง ต้าย หน่าย ทิน-ฮู่ง, `เยีย ตุ๊ หาย หญู่ง หลง?  เยีย ไม้ ป์าม ฒุ์ย เยีย ตุ๊ หาย หญู่ง เก้า หลง ป์าม ฒุ์ย วั้ว เต๋ย?'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ຖສີງ ຕ້າຍ ໜ່າຍ ທິນ-ຮູ່ງ, ‘ເຢຍ ຕຸ໊ ຫາຍ ຫຍູ່ງ ຫລົງ?  ເຢຍ ໄມ້ ປ໌າມ ຕສຸ໌ຍ ເຢຍ ຕຸ໊ ຫາຍ ຫຍູ່ງ ເກົ້າ ຫລົງ ປ໌າມ ຕສຸ໌ຍ ວົ້ວ ເຕີ໋ຍ?’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will answer you,     and your companions with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ข้าพเจ้า​จะ​ตอบ​ท่านกับ​มิตร​สหาย​ของ​ท่าน​ด้วย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“Yie oix dau meih  yaac dau caux meih yiem nyei loz-gaeng doic.  E^li^hu Gorngv Yopv Baamz Zuiz Maiv Hoic Tin-Hungh, Ninh Hoic Baamh Mienh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``เยีย อ๋อย เตา เม่ย  หย่า เตา เหธา เม่ย เยียม เญย โล์-แกง ต่อย.  เอ^ลี^ฮู ก๊อง โย้บ ป์าม ฒุ์ย ไม้ ห่อย ทิน-ฮู่ง, นิ่น ห่อย ป้าม เมี่ยน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“ເຢຍ ອ໋ອຍ ເຕົາ ເມີ່ຍ  ຢ່າ ເຕົາ ເຖສົາ ເມີ່ຍ ຢຽມ ເຍີຍ ໂລ໌-ແກງ ຕ່ອຍ.  ເອ^ລີ^ຮູ ກ໊ອງ ໂຢ໊ບ ປ໌າມ ຕສຸ໌ຍ  ໄມ້ ຫ່ອຍ ທິນ-ຮູ່ງ,  ນິ່ນ ຫ່ອຍ ປ້າມ ມ່ຽນ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Look to the heavens, and see.     See the skies, which are higher than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จง​มองดู​ท้องฟ้า​เถิดดู​เมฆ​ซึ่ง​อยู่​สูง​กว่า​ท่าน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“Cau hmien mangc wuov lungh!  Mangc yiem meih gu'nguaaic hlang nyei mbuonx.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``เธา เฮมียน หมั่ง วั้ว ลู่ง!  หมั่ง เยียม เม่ย กู้ หงว่าย ฮลัง เญย บ๋วน.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“ເທສົາ ຮມຽນ ໝັ່ງ ວົ້ວ ລູ່ງ!  ໝັ່ງ ຢຽມ ເມີ່ຍ ກູ້ ຫງວ່າຍ ຮລັງ ເຍີຍ ບ໋ວນ.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you have sinned, what effect do you have against him?     If your transgressions are multiplied, what do you do to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ถ้า​ท่าน​ทำ​บาป ท่าน​จะ​ได้​อะไร​ที่​กระทบกระเทือน​พระ​องค์ถ้า​การ​ทรยศ​ของ​ท่าน​ทวี​ขึ้น ท่าน​ทำ​อะไร​แก่​พระ​องค์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gorngv meih baamz zuiz, meih zoux haaix nyungc hoic Tin-Hungh?  Se gorngv meih dorngc zuiz camv jienv faaux, meih nyei zuiz hnangv haaix nor zoux bun ninh?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สี ก๊อง เม่ย ป์าม ฒุ์ย, เม่ย โหฒว หาย หญู่ง ห่อย ทิน-ฮู่ง?  สี ก๊อง เม่ย ต่อง ฒุ์ย ธั้ม เจี๊ยน ฝาว, เม่ย เญย ฒุ์ย ฮนั้ง หาย นอ โหฒว ปุน นิ่น?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ກ໊ອງ ເມີ່ຍ ປ໌າມ ຕສຸ໌ຍ, ເມີ່ຍ ໂຕສ໋ວ ຫາຍ ຫຍູ່ງ ຫ່ອຍ ທິນ-ຮູ່ງ?  ເຊ ກ໊ອງ ເມີ່ຍ ຕ່ອງ ຕສຸ໌ຍ ທສ້ຳ ຈ໊ຽນ ຝາວ, ເມີ່ຍ ເຍີຍ ຕສຸ໌ຍ ຮນັ້ງ ຫາຍ ນໍ ໂຕສ໋ວ ປຸນ ນິ່ນ?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If you are righteous, what do you give him?     Or what does he receive from your hand?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ถ้า​ท่าน​เป็น​คน​ชอบธรรม ท่าน​ถวาย​อะไร​แก่​พระ​องค์หรือ​พระ​องค์​ทรง​รับ​อะไร​จาก​มือ​ของ​ท่าน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Se gorngv meih zoux kuv mienh, meih jaa haaix nyungc bun ninh?  Fai ninh yiem meih nyei buoz zipv haaix nyungc?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สี ก๊อง เม่ย โหฒว คู้ เมี่ยน, เม่ย จา หาย หญู่ง ปุน นิ่น?  ไฟ นิ่น เยียม เม่ย เญย ปั์ว ฒิบ หาย หญู่ง?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ເຊ ກ໊ອງ ເມີ່ຍ ໂຕສ໋ວ ຄູ້ ມ່ຽນ, ເມີ່ຍ ຈາ ຫາຍ ຫຍູ່ງ ປຸນ ນິ່ນ?  ໄຟ ນິ່ນ ຢຽມ ເມີ່ຍ ເຍີຍ ປົ໌ວ ຕສິ໊ບ ຫາຍ ຫຍູ່ງ?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Your wickedness may hurt a man as you are,     and your righteousness may profit a son of man.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ความ​อธรรม​ของ​ท่าน​ก็​เป็น​อันตราย​แก่​คน​อย่าง​ท่านและ​ความ​ชอบธรรม​ของ​ท่าน​ก็​เป็น​ประโยชน์​แก่​มนุษย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zoux orqv sic kungx hoic baamh mienh hnangv meih nor.  Meih zoux kuv mienh kungx tengx baamh mienh duqv longx.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โหฒว เอ๊าะ สี่ ขูง ห่อย ป้าม เมี่ยน ฮนั้ง เม่ย นอ.  เม่ย โหฒว คู้ เมี่ยน ขูง เถง ป้าม เมี่ยน ตุ๊ หลง.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ໂຕສ໋ວ ເອ໊າະ ສີ່ ຂູງ ຫ່ອຍ ປ້າມ ມ່ຽນ ຮນັ້ງ ເມີ່ຍ ນໍ.  ເມີ່ຍ ໂຕສ໋ວ ຄູ້ ມ່ຽນ ຂູງ ເຖງ ປ້າມ ມ່ຽນ ຕຸ໊ ຫລົງ.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“By reason of the multitude of oppressions they cry out.     They cry for help by reason of the arm of the mighty.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“เหตุ​ด้วย​การ​ถูก​บีบ​บังคับ​เป็น​อัน​มาก เขา​ได้​ร้อง​ทุกข์เขา​ร้อง​ขอ​ความ​ช่วยเหลือ​เนื่อง​ด้วย​แขน​ของ​ผู้​ทรง​อำนาจ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“Mienh laaix zuqc zeix camv ziouc heuc,  ninh mbuo tov tengx biaux ndutv henv wuov deix nyei buoz.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``เมี่ยน หลาย หฒุ เหฒย ธั้ม ฯฒฯ เห่ว,  นิ่น บัว โท้ เถง เปย๋า ดุ๊ด เฮ้น วั้ว เต๋ย เญย ปั์ว.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“ມ່ຽນ ຫລາຍ ຕສຸ ເຕສີ໋ຍ ທສ້ຳ ຕສ່ຽວ ເຫ່ວ,  ນິ່ນ ບົວ ໂທ້ ເຖງ ເປຢົ໋າ ດຸ໊ດ ເຮ້ນ ວົ້ວ ເຕີ໋ຍ ເຍີຍ ປົ໌ວ.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But none says, ‘Where is God my Maker,     who gives songs in the night,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แต่​ไม่​มี​สัก​คน​พูด​ว่า ‘พระ​เจ้า​ผู้​ทรง​สร้าง​ข้าพเจ้าผู้​ทรง​ประทาน​เพลง​ใน​เวลา​กลางคืน ทรง​อยู่​ที่​ไหน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Mv baac maiv maaih haaix dauh gorngv, ‘Zeix yie daaih Wuov Dauh Tin-Hungh,  se bun mienh lungh muonz zanc baaux nzung wuov dauh, yiem haaix?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มป่า ไม้ ม่าย หาย เต้า ก๊อง, `เหฒย เยีย ต้าย วั้ว เต้า ทิน-ฮู่ง,  เซ ปุน เมี่ยน ลู่ง ม์วน หฒั่น ป๋าว ฑูง วั้ว เต้า, เยียม หาย?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ມປ່າ ໄມ້ ມ່າຍ ຫາຍ ເຕົ້າ ກ໊ອງ, ‘ເຕສີ໋ຍ ເຢຍ ຕ້າຍ ວົ້ວ ເຕົ້າ ທິນ-ຮູ່ງ,  ເຊ ປຸນ ມ່ຽນ ລູ່ງ ມ໌ວນ ຕສັ່ນ ປ໋າວ ດສູງ ວົ້ວ ເຕົ້າ, ຢຽມ ຫາຍ?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who teaches us more than the animals of the earth,     and makes us wiser than the birds of the sky?’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ผู้​ทรง​สอน​เรา​มากกว่า​สอน​สัตว์​แห่ง​แผ่นดิน​โลกและ​ทรง​กระทำ​ให้​เรา​ฉลาด​กว่า​นก​ใน​ฟ้า​อากาศ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njaaux yie mbuo gauh camv njaaux ndau-beih nyei hieh zoih,  yaac bun yie mbuo maaih cong-mengh gauh camv yiem lungh nyei norqc.’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หฌาว เยีย บัว เก้า ธั้ม หฌาว เดา-เป้ย เญย เฮยี่ย ฒ่อย,  หย่า ปุน เยีย บัว ม่าย ธง-เม่ง เก้า ธั้ม เยียม ลู่ง เญย เหนาะ.'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ອຈ໋າວ ເຢຍ ບົວ ເກົ້າ ທສ້ຳ ອຈ໋າວ ເດົາ-ເປີ້ຍ ເຍີຍ ເຮ່ຍ ຕສ້ອຍ,  ຢ່າ ປຸນ ເຢຍ ບົວ ມ່າຍ ທສົງ-ເມ່ງ ເກົ້າ ທສ້ຳ ຢຽມ ລູ່ງ ເຍີຍ ເໜາະ.’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There they cry, but none gives answer,     because of the pride of evil men.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เขา​ร้อง​ทุกข์ ณ ที่​นั่น แต่​พระ​องค์​มิได้​ทรง​ตอบเหตุ​ความ​เย่อหยิ่ง​ของ​คน​ชั่ว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heuc jienv tov tengx mv baac Tin-Hungh maiv dau,  weic zuqc orqv mienh maux haic.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เห่ว เจี๊ยน โท้ เถง มป่า ทิน-ฮู่ง ไม้ เตา,  เหว่ย หฒุ เอ๊าะ เมี่ยน เหมา ไห่.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ເຫ່ວ ຈ໊ຽນ ໂທ້ ເຖງ ມປ່າ ທິນ-ຮູ່ງ ໄມ້ ເຕົາ,  ເຫວີ່ຍ ຕສຸ ເອ໊າະ ມ່ຽນ ເໝົາ ໄຫ່.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Surely God will not hear an empty cry,     neither will the Almighty regard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แน่​ละ ​พระ​เจ้า​มิได้​ฟัง​เสียง​ลมๆ แล้งๆและ​องค์​ผู้​ทรง​มหิทธิ​ฤทธิ์​ก็​มิได้​ทรง​นับ​ถือ​เสียง​นั้น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mbuo baeqc baeqc heuc, Tin-Hungh zungv maiv muangx.  Nernh Jiex Wuov Dauh maiv guen maiv sic nyei.  E^li^hu Huotv Yopv Yaac Gorngv Ninh Hngongx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บัว แปะๆ เห่ว, ทิน-ฮู่ง ฒู้ง ไม้ หมวัง.  เน่น เจี๋ย วั้ว เต้า ไม้ เกวน ไม้ สี่ เญย.  เอ^ลี^ฮู ฮว้วด โย้บ หย่า ก๊อง นิ่น หฮงง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ບົວ ແປະໆ ເຫ່ວ, ທິນ-ຮູ່ງ ຕສູ໊ງ ໄມ້ ໝວັງ.  ເນິ່ນ ເຈ໋ຍ ວົ້ວ ເຕົ້າ ໄມ້ ເກວນ ໄມ້ ສີ່ ເຍີຍ.  ເອ^ລີ^ຮູ ຮວວດ ໂຢ໊ບ  ຢ່າ ກ໊ອງ ນິ່ນ ຫຮງົງ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How much less when you say you don’t see him.     The cause is before him, and you wait for him!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จะ​ยิ่ง​น้อย​กว่า​นั้น​สัก​เท่าใด เมื่อ​ท่าน​ว่า ท่าน​ไม่​เห็น​พระ​องค์และ​เมื่อ​ว่า คดี​นั้น​ก็​อยู่​ต่อ​พระ​พักตร์​พระ​องค์ และ​ท่าน​คอย​พระ​องค์​อยู่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“Wuov nyungc, meih gorngv meih mangc maiv buatc Tin-Hungh,  ninh ziouc gauh fatv maiv oix mangc meih.  Meih yaac gorngv meih nyei sic yiem ninh nyei nza'hmien,  meih yaac zuov jienv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``วั้ว หญู่ง, เม่ย ก๊อง เม่ย หมั่ง ไม้ ปวัด ทิน-ฮู่ง,  นิ่น ฯฒฯ เก้า ฟัด ไม้ อ๋อย หมั่ง เม่ย.  เม่ย หย่า ก๊อง เม่ย เญย สี่ เยียม นิ่น เญย หฑะเฮมียน,  เม่ย หย่า ฒั้ว เจี๊ยน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“ວົ້ວ ຫຍູ່ງ, ເມີ່ຍ ກ໊ອງ ເມີ່ຍ ໝັ່ງ ໄມ້ ປວັດ ທິນ-ຮູ່ງ,  ນິ່ນ ຕສ່ຽວ ເກົ້າ ຟັດ ໄມ້ ອ໋ອຍ ໝັ່ງ ເມີ່ຍ.  ເມີ່ຍ ຢ່າ ກ໊ອງ ເມີ່ຍ ເຍີຍ ສີ່ ຢຽມ ນິ່ນ ເຍີຍ ດສະຮມຽນ,  ເມີ່ຍ ຢ່າ ຕສົ໊ວ ຈ໊ຽນ ນິ່ນ.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35:15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But now, because he has not visited in his anger,     neither does he greatly regard arrogance.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บัดนี้ เพราะ​พระ​พิโรธ​ของ​พระ​องค์​มิได้​ลงโทษและ​พระ​องค์​มิได้​สน​พระ​ทัย การ​ละเมิด​เสีย​มาก​มาย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Ih zanc meih hnamv daaih, maiv gunv Tin-Hungh qiex jiez, ninh maiv dingc zuiz,  mienh baamz zuiz ninh maiv gunv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อี้ หฒั่น เม่ย ฮนั้ม ต้าย, ไม้ กุ๊น ทิน-ฮู่ง เฉีย เจี์ย, นิ่น ไม้ ตี่ง ฒุ์ย,  เมี่ยน ป์าม ฒุ์ย นิ่น ไม้ กุ๊น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ອີ້ ຕສັ່ນ ເມີ່ຍ ຮນ້ຳ ຕ້າຍ, ໄມ້ ກຸ໊ນ ທິນ-ຮູ່ງ ເຖຈຍ ເຈ໌ຍ, ນິ່ນ ໄມ້ ຕີ່ງ ຕສຸ໌ຍ,  ມ່ຽນ ປ໌າມ ຕສຸ໌ຍ ນິ່ນ ໄມ້ ກຸ໊ນ ອ໊ະ.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2022-02-28T15:42:42Z</dcterms:created>
  <dcterms:modified xsi:type="dcterms:W3CDTF">2022-02-28T15:42:42Z</dcterms:modified>
</cp:coreProperties>
</file>