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Props.xml" ContentType="application/vnd.openxmlformats-officedocument.presentationml.presProps+xml"/>
  <Override PartName="/ppt/viewProps.xml" ContentType="application/vnd.openxmlformats-officedocument.presentationml.viewProps+xml"/>
  <Override PartName="/ppt/slideMasters/slideMaster.xml" ContentType="application/vnd.openxmlformats-officedocument.presentationml.slideMaster+xml"/>
  <Override PartName="/ppt/slideMasters/theme/theme.xml" ContentType="application/vnd.openxmlformats-officedocument.theme+xml"/>
  <Override PartName="/ppt/slideLayouts/slideLayout.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a.xml" ContentType="application/vnd.openxmlformats-officedocument.presentationml.slideLayout+xml"/>
  <Override PartName="/ppt/slideLayouts/slideLayoutb.xml" ContentType="application/vnd.openxmlformats-officedocument.presentationml.slideLayout+xml"/>
  <Override PartName="/ppt/slides/slide.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a.xml" ContentType="application/vnd.openxmlformats-officedocument.presentationml.slide+xml"/>
  <Override PartName="/ppt/slides/slideb.xml" ContentType="application/vnd.openxmlformats-officedocument.presentationml.slide+xml"/>
  <Override PartName="/ppt/slides/slidec.xml" ContentType="application/vnd.openxmlformats-officedocument.presentationml.slide+xml"/>
  <Override PartName="/ppt/slides/slided.xml" ContentType="application/vnd.openxmlformats-officedocument.presentationml.slide+xml"/>
  <Override PartName="/ppt/slides/slidee.xml" ContentType="application/vnd.openxmlformats-officedocument.presentationml.slide+xml"/>
  <Override PartName="/ppt/slides/slidef.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a.xml" ContentType="application/vnd.openxmlformats-officedocument.presentationml.slide+xml"/>
  <Override PartName="/ppt/slides/slide1b.xml" ContentType="application/vnd.openxmlformats-officedocument.presentationml.slide+xml"/>
  <Override PartName="/ppt/slides/slide1c.xml" ContentType="application/vnd.openxmlformats-officedocument.presentationml.slide+xml"/>
  <Override PartName="/ppt/slides/slide1d.xml" ContentType="application/vnd.openxmlformats-officedocument.presentationml.slide+xml"/>
  <Override PartName="/ppt/slides/slide1e.xml" ContentType="application/vnd.openxmlformats-officedocument.presentationml.slide+xml"/>
  <Override PartName="/ppt/slides/slide1f.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73abcb21fcd84e98" /><Relationship Type="http://schemas.openxmlformats.org/package/2006/relationships/metadata/core-properties" Target="/docProps/core.xml" Id="R3f64b97c2a154cc4" /><Relationship Type="http://schemas.openxmlformats.org/officeDocument/2006/relationships/extended-properties" Target="/docProps/app.xml" Id="Rfe30ce89a5de4bb8"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757a419625cd401d"/>
  </p:sldMasterIdLst>
  <p:sldIdLst>
    <p:sldId id="256" r:id="R0aae1773c20b41a7"/>
    <p:sldId id="257" r:id="Rd587fb0fa153413e"/>
    <p:sldId id="258" r:id="R8857f9d066424a44"/>
    <p:sldId id="259" r:id="R27e99b5359044a4f"/>
    <p:sldId id="260" r:id="Rdfd79e23487b4a3e"/>
    <p:sldId id="261" r:id="R89846eaed03c4902"/>
    <p:sldId id="262" r:id="R8c116a3432744662"/>
    <p:sldId id="263" r:id="Rece4032205984cd6"/>
    <p:sldId id="264" r:id="Rcb99c02df1874b1f"/>
    <p:sldId id="265" r:id="Re7f3f4f378c740cc"/>
    <p:sldId id="266" r:id="R14c6f690b20542ae"/>
    <p:sldId id="267" r:id="Rbf47aa8d94954038"/>
    <p:sldId id="268" r:id="R1ddd1f6ce18d4011"/>
    <p:sldId id="269" r:id="Rb6faf26307c944f0"/>
    <p:sldId id="270" r:id="R6775b1fe00a545c5"/>
    <p:sldId id="271" r:id="R4588760053d54f55"/>
    <p:sldId id="272" r:id="R3de1a4aa4a834827"/>
    <p:sldId id="273" r:id="R439330cf7f494070"/>
    <p:sldId id="274" r:id="Rd870d77239a14bf9"/>
    <p:sldId id="275" r:id="R162b7dbd3c524080"/>
    <p:sldId id="276" r:id="R76b357cf93964220"/>
    <p:sldId id="277" r:id="R302d1996e2aa40b7"/>
    <p:sldId id="278" r:id="Rb0774548779942bf"/>
    <p:sldId id="279" r:id="R6c858f325e104a5f"/>
    <p:sldId id="280" r:id="R79790a998287418d"/>
    <p:sldId id="281" r:id="R68e337006bfa47c0"/>
    <p:sldId id="282" r:id="R2fd04cc8de114a46"/>
    <p:sldId id="283" r:id="R93dc95973ad04f9d"/>
    <p:sldId id="284" r:id="R025199f792b44ce4"/>
    <p:sldId id="285" r:id="Reded965abc544b92"/>
    <p:sldId id="286" r:id="R7a0b905e754c4a70"/>
    <p:sldId id="287" r:id="Rc7cd6594b3d24fe9"/>
    <p:sldId id="288" r:id="Rcf6898efef1147d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42ca7d3ce60546ef" /><Relationship Type="http://schemas.openxmlformats.org/officeDocument/2006/relationships/viewProps" Target="/ppt/viewProps.xml" Id="R9e6d6aac93e6424e" /><Relationship Type="http://schemas.openxmlformats.org/officeDocument/2006/relationships/slideMaster" Target="/ppt/slideMasters/slideMaster.xml" Id="R757a419625cd401d" /><Relationship Type="http://schemas.openxmlformats.org/officeDocument/2006/relationships/theme" Target="/ppt/slideMasters/theme/theme.xml" Id="R7ee2f7520c9b4780" /><Relationship Type="http://schemas.openxmlformats.org/officeDocument/2006/relationships/slide" Target="/ppt/slides/slide.xml" Id="R0aae1773c20b41a7" /><Relationship Type="http://schemas.openxmlformats.org/officeDocument/2006/relationships/slide" Target="/ppt/slides/slide2.xml" Id="Rd587fb0fa153413e" /><Relationship Type="http://schemas.openxmlformats.org/officeDocument/2006/relationships/slide" Target="/ppt/slides/slide3.xml" Id="R8857f9d066424a44" /><Relationship Type="http://schemas.openxmlformats.org/officeDocument/2006/relationships/slide" Target="/ppt/slides/slide4.xml" Id="R27e99b5359044a4f" /><Relationship Type="http://schemas.openxmlformats.org/officeDocument/2006/relationships/slide" Target="/ppt/slides/slide5.xml" Id="Rdfd79e23487b4a3e" /><Relationship Type="http://schemas.openxmlformats.org/officeDocument/2006/relationships/slide" Target="/ppt/slides/slide6.xml" Id="R89846eaed03c4902" /><Relationship Type="http://schemas.openxmlformats.org/officeDocument/2006/relationships/slide" Target="/ppt/slides/slide7.xml" Id="R8c116a3432744662" /><Relationship Type="http://schemas.openxmlformats.org/officeDocument/2006/relationships/slide" Target="/ppt/slides/slide8.xml" Id="Rece4032205984cd6" /><Relationship Type="http://schemas.openxmlformats.org/officeDocument/2006/relationships/slide" Target="/ppt/slides/slide9.xml" Id="Rcb99c02df1874b1f" /><Relationship Type="http://schemas.openxmlformats.org/officeDocument/2006/relationships/slide" Target="/ppt/slides/slidea.xml" Id="Re7f3f4f378c740cc" /><Relationship Type="http://schemas.openxmlformats.org/officeDocument/2006/relationships/slide" Target="/ppt/slides/slideb.xml" Id="R14c6f690b20542ae" /><Relationship Type="http://schemas.openxmlformats.org/officeDocument/2006/relationships/slide" Target="/ppt/slides/slidec.xml" Id="Rbf47aa8d94954038" /><Relationship Type="http://schemas.openxmlformats.org/officeDocument/2006/relationships/slide" Target="/ppt/slides/slided.xml" Id="R1ddd1f6ce18d4011" /><Relationship Type="http://schemas.openxmlformats.org/officeDocument/2006/relationships/slide" Target="/ppt/slides/slidee.xml" Id="Rb6faf26307c944f0" /><Relationship Type="http://schemas.openxmlformats.org/officeDocument/2006/relationships/slide" Target="/ppt/slides/slidef.xml" Id="R6775b1fe00a545c5" /><Relationship Type="http://schemas.openxmlformats.org/officeDocument/2006/relationships/slide" Target="/ppt/slides/slide10.xml" Id="R4588760053d54f55" /><Relationship Type="http://schemas.openxmlformats.org/officeDocument/2006/relationships/slide" Target="/ppt/slides/slide11.xml" Id="R3de1a4aa4a834827" /><Relationship Type="http://schemas.openxmlformats.org/officeDocument/2006/relationships/slide" Target="/ppt/slides/slide12.xml" Id="R439330cf7f494070" /><Relationship Type="http://schemas.openxmlformats.org/officeDocument/2006/relationships/slide" Target="/ppt/slides/slide13.xml" Id="Rd870d77239a14bf9" /><Relationship Type="http://schemas.openxmlformats.org/officeDocument/2006/relationships/slide" Target="/ppt/slides/slide14.xml" Id="R162b7dbd3c524080" /><Relationship Type="http://schemas.openxmlformats.org/officeDocument/2006/relationships/slide" Target="/ppt/slides/slide15.xml" Id="R76b357cf93964220" /><Relationship Type="http://schemas.openxmlformats.org/officeDocument/2006/relationships/slide" Target="/ppt/slides/slide16.xml" Id="R302d1996e2aa40b7" /><Relationship Type="http://schemas.openxmlformats.org/officeDocument/2006/relationships/slide" Target="/ppt/slides/slide17.xml" Id="Rb0774548779942bf" /><Relationship Type="http://schemas.openxmlformats.org/officeDocument/2006/relationships/slide" Target="/ppt/slides/slide18.xml" Id="R6c858f325e104a5f" /><Relationship Type="http://schemas.openxmlformats.org/officeDocument/2006/relationships/slide" Target="/ppt/slides/slide19.xml" Id="R79790a998287418d" /><Relationship Type="http://schemas.openxmlformats.org/officeDocument/2006/relationships/slide" Target="/ppt/slides/slide1a.xml" Id="R68e337006bfa47c0" /><Relationship Type="http://schemas.openxmlformats.org/officeDocument/2006/relationships/slide" Target="/ppt/slides/slide1b.xml" Id="R2fd04cc8de114a46" /><Relationship Type="http://schemas.openxmlformats.org/officeDocument/2006/relationships/slide" Target="/ppt/slides/slide1c.xml" Id="R93dc95973ad04f9d" /><Relationship Type="http://schemas.openxmlformats.org/officeDocument/2006/relationships/slide" Target="/ppt/slides/slide1d.xml" Id="R025199f792b44ce4" /><Relationship Type="http://schemas.openxmlformats.org/officeDocument/2006/relationships/slide" Target="/ppt/slides/slide1e.xml" Id="Reded965abc544b92" /><Relationship Type="http://schemas.openxmlformats.org/officeDocument/2006/relationships/slide" Target="/ppt/slides/slide1f.xml" Id="R7a0b905e754c4a70" /><Relationship Type="http://schemas.openxmlformats.org/officeDocument/2006/relationships/slide" Target="/ppt/slides/slide20.xml" Id="Rc7cd6594b3d24fe9" /><Relationship Type="http://schemas.openxmlformats.org/officeDocument/2006/relationships/slide" Target="/ppt/slides/slide21.xml" Id="Rcf6898efef1147d1" /></Relationships>
</file>

<file path=ppt/slideLayouts/_rels/slideLayout.xml.rels>&#65279;<?xml version="1.0" encoding="utf-8"?><Relationships xmlns="http://schemas.openxmlformats.org/package/2006/relationships"><Relationship Type="http://schemas.openxmlformats.org/officeDocument/2006/relationships/slideMaster" Target="/ppt/slideMasters/slideMaster.xml" Id="R7667512fed884b88"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xml" Id="Rff1e8368ac794b82"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xml" Id="R154c870dd46241ba"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xml" Id="Rda34118c41894faf"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xml" Id="R3daa1aeec7644700"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xml" Id="R280050c0fc65400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xml" Id="R5c14994bf21c4639"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xml" Id="R191a9f4e43284097"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xml" Id="Rda6e186cc1c44760" /></Relationships>
</file>

<file path=ppt/slideLayouts/_rels/slideLayouta.xml.rels>&#65279;<?xml version="1.0" encoding="utf-8"?><Relationships xmlns="http://schemas.openxmlformats.org/package/2006/relationships"><Relationship Type="http://schemas.openxmlformats.org/officeDocument/2006/relationships/slideMaster" Target="/ppt/slideMasters/slideMaster.xml" Id="R8c121b26efac4120" /></Relationships>
</file>

<file path=ppt/slideLayouts/_rels/slideLayoutb.xml.rels>&#65279;<?xml version="1.0" encoding="utf-8"?><Relationships xmlns="http://schemas.openxmlformats.org/package/2006/relationships"><Relationship Type="http://schemas.openxmlformats.org/officeDocument/2006/relationships/slideMaster" Target="/ppt/slideMasters/slideMaster.xml" Id="R102bcb7ccbc24f1e" /></Relationships>
</file>

<file path=ppt/slideLayouts/slideLayout.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idx="1"/>
          </p:nvPr>
        </p:nvSpPr>
        <p:spPr/>
        <p:txBody>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a.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b.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Masters/_rels/slideMaster.xml.rels>&#65279;<?xml version="1.0" encoding="utf-8"?><Relationships xmlns="http://schemas.openxmlformats.org/package/2006/relationships"><Relationship Type="http://schemas.openxmlformats.org/officeDocument/2006/relationships/theme" Target="/ppt/slideMasters/theme/theme.xml" Id="R9fc54db3fcf8402c" /><Relationship Type="http://schemas.openxmlformats.org/officeDocument/2006/relationships/slideLayout" Target="/ppt/slideLayouts/slideLayout.xml" Id="R01c5ec527c774c5c" /><Relationship Type="http://schemas.openxmlformats.org/officeDocument/2006/relationships/slideLayout" Target="/ppt/slideLayouts/slideLayout2.xml" Id="R1cc4b2a28d6f4f13" /><Relationship Type="http://schemas.openxmlformats.org/officeDocument/2006/relationships/slideLayout" Target="/ppt/slideLayouts/slideLayout3.xml" Id="R838dacd5cfb14637" /><Relationship Type="http://schemas.openxmlformats.org/officeDocument/2006/relationships/slideLayout" Target="/ppt/slideLayouts/slideLayout4.xml" Id="Rd081484159f94bbe" /><Relationship Type="http://schemas.openxmlformats.org/officeDocument/2006/relationships/slideLayout" Target="/ppt/slideLayouts/slideLayout5.xml" Id="Rb7c31b0407954f62" /><Relationship Type="http://schemas.openxmlformats.org/officeDocument/2006/relationships/slideLayout" Target="/ppt/slideLayouts/slideLayout6.xml" Id="Re1ec19bfbf624ead" /><Relationship Type="http://schemas.openxmlformats.org/officeDocument/2006/relationships/slideLayout" Target="/ppt/slideLayouts/slideLayout7.xml" Id="R8a3c2aabe4024efd" /><Relationship Type="http://schemas.openxmlformats.org/officeDocument/2006/relationships/slideLayout" Target="/ppt/slideLayouts/slideLayout8.xml" Id="R7a569916ce30444e" /><Relationship Type="http://schemas.openxmlformats.org/officeDocument/2006/relationships/slideLayout" Target="/ppt/slideLayouts/slideLayout9.xml" Id="R0af4ef73dac34c66" /><Relationship Type="http://schemas.openxmlformats.org/officeDocument/2006/relationships/slideLayout" Target="/ppt/slideLayouts/slideLayouta.xml" Id="Rd0875cfcbcc341de" /><Relationship Type="http://schemas.openxmlformats.org/officeDocument/2006/relationships/slideLayout" Target="/ppt/slideLayouts/slideLayoutb.xml" Id="R4f64ce49ee494608" /></Relationships>
</file>

<file path=ppt/slideMasters/slideMaster.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01c5ec527c774c5c"/>
    <p:sldLayoutId id="2147483652" r:id="Rd081484159f94bbe"/>
    <p:sldLayoutId id="2147483653" r:id="Rb7c31b0407954f62"/>
    <p:sldLayoutId id="2147483654" r:id="Re1ec19bfbf624ead"/>
    <p:sldLayoutId id="2147483655" r:id="R8a3c2aabe4024efd"/>
    <p:sldLayoutId id="2147483656" r:id="R7a569916ce30444e"/>
    <p:sldLayoutId id="2147483657" r:id="R0af4ef73dac34c66"/>
    <p:sldLayoutId id="2147483658" r:id="Rd0875cfcbcc341de"/>
    <p:sldLayoutId id="2147483659" r:id="R4f64ce49ee494608"/>
    <p:sldLayoutId id="2147483650" r:id="R1cc4b2a28d6f4f13"/>
    <p:sldLayoutId id="2147483651" r:id="R838dacd5cfb1463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ppt/slides/_rels/slide.xml.rels>&#65279;<?xml version="1.0" encoding="utf-8"?><Relationships xmlns="http://schemas.openxmlformats.org/package/2006/relationships"><Relationship Type="http://schemas.openxmlformats.org/officeDocument/2006/relationships/slideLayout" Target="/ppt/slideLayouts/slideLayout9.xml" Id="R97c50f62f2a248a4" /></Relationships>
</file>

<file path=ppt/slides/_rels/slide10.xml.rels>&#65279;<?xml version="1.0" encoding="utf-8"?><Relationships xmlns="http://schemas.openxmlformats.org/package/2006/relationships"><Relationship Type="http://schemas.openxmlformats.org/officeDocument/2006/relationships/slideLayout" Target="/ppt/slideLayouts/slideLayout9.xml" Id="Rf131819db15e4ccf" /></Relationships>
</file>

<file path=ppt/slides/_rels/slide11.xml.rels>&#65279;<?xml version="1.0" encoding="utf-8"?><Relationships xmlns="http://schemas.openxmlformats.org/package/2006/relationships"><Relationship Type="http://schemas.openxmlformats.org/officeDocument/2006/relationships/slideLayout" Target="/ppt/slideLayouts/slideLayout9.xml" Id="R2c9c72907e464ab4" /></Relationships>
</file>

<file path=ppt/slides/_rels/slide12.xml.rels>&#65279;<?xml version="1.0" encoding="utf-8"?><Relationships xmlns="http://schemas.openxmlformats.org/package/2006/relationships"><Relationship Type="http://schemas.openxmlformats.org/officeDocument/2006/relationships/slideLayout" Target="/ppt/slideLayouts/slideLayout9.xml" Id="R36283043afc34b08" /></Relationships>
</file>

<file path=ppt/slides/_rels/slide13.xml.rels>&#65279;<?xml version="1.0" encoding="utf-8"?><Relationships xmlns="http://schemas.openxmlformats.org/package/2006/relationships"><Relationship Type="http://schemas.openxmlformats.org/officeDocument/2006/relationships/slideLayout" Target="/ppt/slideLayouts/slideLayout9.xml" Id="R3469f8b555a24f46" /></Relationships>
</file>

<file path=ppt/slides/_rels/slide14.xml.rels>&#65279;<?xml version="1.0" encoding="utf-8"?><Relationships xmlns="http://schemas.openxmlformats.org/package/2006/relationships"><Relationship Type="http://schemas.openxmlformats.org/officeDocument/2006/relationships/slideLayout" Target="/ppt/slideLayouts/slideLayout9.xml" Id="R528fdc3b16844d86" /></Relationships>
</file>

<file path=ppt/slides/_rels/slide15.xml.rels>&#65279;<?xml version="1.0" encoding="utf-8"?><Relationships xmlns="http://schemas.openxmlformats.org/package/2006/relationships"><Relationship Type="http://schemas.openxmlformats.org/officeDocument/2006/relationships/slideLayout" Target="/ppt/slideLayouts/slideLayout9.xml" Id="Ra9f7106d0e91498a" /></Relationships>
</file>

<file path=ppt/slides/_rels/slide16.xml.rels>&#65279;<?xml version="1.0" encoding="utf-8"?><Relationships xmlns="http://schemas.openxmlformats.org/package/2006/relationships"><Relationship Type="http://schemas.openxmlformats.org/officeDocument/2006/relationships/slideLayout" Target="/ppt/slideLayouts/slideLayout9.xml" Id="Rb0ad059ed716421c" /></Relationships>
</file>

<file path=ppt/slides/_rels/slide17.xml.rels>&#65279;<?xml version="1.0" encoding="utf-8"?><Relationships xmlns="http://schemas.openxmlformats.org/package/2006/relationships"><Relationship Type="http://schemas.openxmlformats.org/officeDocument/2006/relationships/slideLayout" Target="/ppt/slideLayouts/slideLayout9.xml" Id="Rc9c81006dd1d4ba2" /></Relationships>
</file>

<file path=ppt/slides/_rels/slide18.xml.rels>&#65279;<?xml version="1.0" encoding="utf-8"?><Relationships xmlns="http://schemas.openxmlformats.org/package/2006/relationships"><Relationship Type="http://schemas.openxmlformats.org/officeDocument/2006/relationships/slideLayout" Target="/ppt/slideLayouts/slideLayout9.xml" Id="Ra295e29bebfe4a89" /></Relationships>
</file>

<file path=ppt/slides/_rels/slide19.xml.rels>&#65279;<?xml version="1.0" encoding="utf-8"?><Relationships xmlns="http://schemas.openxmlformats.org/package/2006/relationships"><Relationship Type="http://schemas.openxmlformats.org/officeDocument/2006/relationships/slideLayout" Target="/ppt/slideLayouts/slideLayout9.xml" Id="R4f7ce1db25c54449" /></Relationships>
</file>

<file path=ppt/slides/_rels/slide1a.xml.rels>&#65279;<?xml version="1.0" encoding="utf-8"?><Relationships xmlns="http://schemas.openxmlformats.org/package/2006/relationships"><Relationship Type="http://schemas.openxmlformats.org/officeDocument/2006/relationships/slideLayout" Target="/ppt/slideLayouts/slideLayout9.xml" Id="R49cae4cfc8594b43" /></Relationships>
</file>

<file path=ppt/slides/_rels/slide1b.xml.rels>&#65279;<?xml version="1.0" encoding="utf-8"?><Relationships xmlns="http://schemas.openxmlformats.org/package/2006/relationships"><Relationship Type="http://schemas.openxmlformats.org/officeDocument/2006/relationships/slideLayout" Target="/ppt/slideLayouts/slideLayout9.xml" Id="R26738a64cb664e6e" /></Relationships>
</file>

<file path=ppt/slides/_rels/slide1c.xml.rels>&#65279;<?xml version="1.0" encoding="utf-8"?><Relationships xmlns="http://schemas.openxmlformats.org/package/2006/relationships"><Relationship Type="http://schemas.openxmlformats.org/officeDocument/2006/relationships/slideLayout" Target="/ppt/slideLayouts/slideLayout9.xml" Id="Rbd8bddb798704e6d" /></Relationships>
</file>

<file path=ppt/slides/_rels/slide1d.xml.rels>&#65279;<?xml version="1.0" encoding="utf-8"?><Relationships xmlns="http://schemas.openxmlformats.org/package/2006/relationships"><Relationship Type="http://schemas.openxmlformats.org/officeDocument/2006/relationships/slideLayout" Target="/ppt/slideLayouts/slideLayout9.xml" Id="R4d262d98b5b04746" /></Relationships>
</file>

<file path=ppt/slides/_rels/slide1e.xml.rels>&#65279;<?xml version="1.0" encoding="utf-8"?><Relationships xmlns="http://schemas.openxmlformats.org/package/2006/relationships"><Relationship Type="http://schemas.openxmlformats.org/officeDocument/2006/relationships/slideLayout" Target="/ppt/slideLayouts/slideLayout9.xml" Id="R521dd68943524839" /></Relationships>
</file>

<file path=ppt/slides/_rels/slide1f.xml.rels>&#65279;<?xml version="1.0" encoding="utf-8"?><Relationships xmlns="http://schemas.openxmlformats.org/package/2006/relationships"><Relationship Type="http://schemas.openxmlformats.org/officeDocument/2006/relationships/slideLayout" Target="/ppt/slideLayouts/slideLayout9.xml" Id="R3eea674ca2fb478f"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10b125a01f874cc6" /></Relationships>
</file>

<file path=ppt/slides/_rels/slide20.xml.rels>&#65279;<?xml version="1.0" encoding="utf-8"?><Relationships xmlns="http://schemas.openxmlformats.org/package/2006/relationships"><Relationship Type="http://schemas.openxmlformats.org/officeDocument/2006/relationships/slideLayout" Target="/ppt/slideLayouts/slideLayout9.xml" Id="Rc972049af043430d" /></Relationships>
</file>

<file path=ppt/slides/_rels/slide21.xml.rels>&#65279;<?xml version="1.0" encoding="utf-8"?><Relationships xmlns="http://schemas.openxmlformats.org/package/2006/relationships"><Relationship Type="http://schemas.openxmlformats.org/officeDocument/2006/relationships/slideLayout" Target="/ppt/slideLayouts/slideLayout9.xml" Id="R378d67b94951454e" /></Relationships>
</file>

<file path=ppt/slides/_rels/slide3.xml.rels>&#65279;<?xml version="1.0" encoding="utf-8"?><Relationships xmlns="http://schemas.openxmlformats.org/package/2006/relationships"><Relationship Type="http://schemas.openxmlformats.org/officeDocument/2006/relationships/slideLayout" Target="/ppt/slideLayouts/slideLayout9.xml" Id="Ra2fc4dcc969144c5" /></Relationships>
</file>

<file path=ppt/slides/_rels/slide4.xml.rels>&#65279;<?xml version="1.0" encoding="utf-8"?><Relationships xmlns="http://schemas.openxmlformats.org/package/2006/relationships"><Relationship Type="http://schemas.openxmlformats.org/officeDocument/2006/relationships/slideLayout" Target="/ppt/slideLayouts/slideLayout9.xml" Id="R492c9d0fae7c4731" /></Relationships>
</file>

<file path=ppt/slides/_rels/slide5.xml.rels>&#65279;<?xml version="1.0" encoding="utf-8"?><Relationships xmlns="http://schemas.openxmlformats.org/package/2006/relationships"><Relationship Type="http://schemas.openxmlformats.org/officeDocument/2006/relationships/slideLayout" Target="/ppt/slideLayouts/slideLayout9.xml" Id="Rf726b86b48b34b1f" /></Relationships>
</file>

<file path=ppt/slides/_rels/slide6.xml.rels>&#65279;<?xml version="1.0" encoding="utf-8"?><Relationships xmlns="http://schemas.openxmlformats.org/package/2006/relationships"><Relationship Type="http://schemas.openxmlformats.org/officeDocument/2006/relationships/slideLayout" Target="/ppt/slideLayouts/slideLayout9.xml" Id="R087d64ae97404b34" /></Relationships>
</file>

<file path=ppt/slides/_rels/slide7.xml.rels>&#65279;<?xml version="1.0" encoding="utf-8"?><Relationships xmlns="http://schemas.openxmlformats.org/package/2006/relationships"><Relationship Type="http://schemas.openxmlformats.org/officeDocument/2006/relationships/slideLayout" Target="/ppt/slideLayouts/slideLayout9.xml" Id="R104aa934e6e84b60" /></Relationships>
</file>

<file path=ppt/slides/_rels/slide8.xml.rels>&#65279;<?xml version="1.0" encoding="utf-8"?><Relationships xmlns="http://schemas.openxmlformats.org/package/2006/relationships"><Relationship Type="http://schemas.openxmlformats.org/officeDocument/2006/relationships/slideLayout" Target="/ppt/slideLayouts/slideLayout9.xml" Id="R8c6a16b4fcaf4f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9.xml" Id="Rf2467633d947488f" /></Relationships>
</file>

<file path=ppt/slides/_rels/slidea.xml.rels>&#65279;<?xml version="1.0" encoding="utf-8"?><Relationships xmlns="http://schemas.openxmlformats.org/package/2006/relationships"><Relationship Type="http://schemas.openxmlformats.org/officeDocument/2006/relationships/slideLayout" Target="/ppt/slideLayouts/slideLayout9.xml" Id="R04ed523216ed49c6" /></Relationships>
</file>

<file path=ppt/slides/_rels/slideb.xml.rels>&#65279;<?xml version="1.0" encoding="utf-8"?><Relationships xmlns="http://schemas.openxmlformats.org/package/2006/relationships"><Relationship Type="http://schemas.openxmlformats.org/officeDocument/2006/relationships/slideLayout" Target="/ppt/slideLayouts/slideLayout9.xml" Id="R64657d6726214220" /></Relationships>
</file>

<file path=ppt/slides/_rels/slidec.xml.rels>&#65279;<?xml version="1.0" encoding="utf-8"?><Relationships xmlns="http://schemas.openxmlformats.org/package/2006/relationships"><Relationship Type="http://schemas.openxmlformats.org/officeDocument/2006/relationships/slideLayout" Target="/ppt/slideLayouts/slideLayout9.xml" Id="Rc5a77d3d7a9a4dd9" /></Relationships>
</file>

<file path=ppt/slides/_rels/slided.xml.rels>&#65279;<?xml version="1.0" encoding="utf-8"?><Relationships xmlns="http://schemas.openxmlformats.org/package/2006/relationships"><Relationship Type="http://schemas.openxmlformats.org/officeDocument/2006/relationships/slideLayout" Target="/ppt/slideLayouts/slideLayout9.xml" Id="R7470d0edecec4cee" /></Relationships>
</file>

<file path=ppt/slides/_rels/slidee.xml.rels>&#65279;<?xml version="1.0" encoding="utf-8"?><Relationships xmlns="http://schemas.openxmlformats.org/package/2006/relationships"><Relationship Type="http://schemas.openxmlformats.org/officeDocument/2006/relationships/slideLayout" Target="/ppt/slideLayouts/slideLayout9.xml" Id="R2e9db32dbcef4829" /></Relationships>
</file>

<file path=ppt/slides/_rels/slidef.xml.rels>&#65279;<?xml version="1.0" encoding="utf-8"?><Relationships xmlns="http://schemas.openxmlformats.org/package/2006/relationships"><Relationship Type="http://schemas.openxmlformats.org/officeDocument/2006/relationships/slideLayout" Target="/ppt/slideLayouts/slideLayout9.xml" Id="R6d3a693c43f442b8" /></Relationships>
</file>

<file path=ppt/slides/slid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Elihu also continued, and said,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เอ​ลีฮู​ยก​ย่อง​ความ​ยิ่งใหญ่​ของ​พระ​เจ้าและ​เอ​ลีฮู​พูด​ต่อไป​ด้วย​ว่า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E^li^hu aengx nzipc jienv gorngv,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เอ^ลี^ฮู แอ๋ง หฑิบ เจี๊ยน ก๊อง,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ເອ^ລີ^ຮູ ແອ໋ງ ດສິບ ຈ໊ຽນ ກ໊ອງ, </a:t>
            </a:r>
          </a:p>
        </p:txBody>
      </p:sp>
    </p:spTree>
  </p:cSld>
  <p:clrMapOvr>
    <a:masterClrMapping/>
  </p:clrMapOvr>
  <p:transition spd="fast">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Yes, he would have allured you out of distress,     into a broad place, where there is no restriction.     That which is set on your table would be full of fatness.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เออ ​พระ​องค์​ทรง​ชวน​ท่าน​ให้​ออกมา​จาก​ความ​คับ​ใจมายัง​ที่​กว้าง​ที่​ไม่​มี​การ​บีบและ​สิ่ง​ที่​วาง​ไว้​ใน​สำรับ​ของ​ท่าน​ก็​มี​แต่​สิ่ง​อ้วน​พี</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“Tin-Hungh yienz meih cuotv kuonx naanh nyei jauv,  bun meih yiem jangv nyei dorngx, maiv maaih haaix nyungc laanh,  bun mbenc jienv buangv meih nyei dieh wuov deix nyanc hopv maaih kuv nyei mueix doc.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``ทิน-ฮู่ง เยี์ยน เม่ย ธ้วด ขวน น่าน เญย เจ๊า,  ปุน เม่ย เยียม จั๊ง เญย ต๋อง, ไม้ ม่าย หาย หญู่ง ล่าน,  ปุน เบ่น เจี๊ยน ปวั๊ง เม่ย เญย เตี้ย วั้ว เต๋ย หญั่น ฮบ ม่าย คู้ เญย เหมวย โต่.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“ທິນ-ຮູ່ງ ຢ໌ຽນ ເມີ່ຍ ທສວດ ຂວນ ນ່ານ ເຍີຍ ເຈົ໊າ,  ປຸນ ເມີ່ຍ ຢຽມ ຈັ໊ງ ເຍີຍ ຕ໋ອງ, ໄມ້ ມ່າຍ ຫາຍ ຫຍູ່ງ ລ່ານ,  ປຸນ ເບ່ນ ຈ໊ຽນ ປວັ໊ງ ເມີ່ຍ ເຍີຍ ເຕ້ຍ ວົ້ວ ເຕີ໋ຍ ຫຍັ່ນ ຮົບ ມ່າຍ ຄູ້ ເຍີຍ ເໝວີຍ ໂຕ່. </a:t>
            </a:r>
          </a:p>
        </p:txBody>
      </p:sp>
    </p:spTree>
  </p:cSld>
  <p:clrMapOvr>
    <a:masterClrMapping/>
  </p:clrMapOvr>
  <p:transition spd="fast">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“But you are full of the judgment of the wicked.     Judgment and justice take hold of you.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“แต่​ท่าน​ก็​สม​กับ​การ​พิพากษา​คน​ชั่วการ​พิพากษา​และ​ความ​ยุติธรรม​มา​ทัน​จับ​ท่าน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Mv baac meih zungv zuqc dingc zuiz hnangv orqv mienh,  meih yaac biaux maiv ndutv  baengh fim nyei zuqc siemv dingc zuiz nyei jauv.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มป่า เม่ย ฒู้ง หฒุ ตี่ง ฒุ์ย ฮนั้ง เอ๊าะ เมี่ยน,  เม่ย หย่า เปย๋า ไม้ ดุ๊ด  แป้ง ฟิม เญย หฒุ เซี้ยม ตี่ง ฒุ์ย เญย เจ๊า.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ມປ່າ ເມີ່ຍ ຕສູ໊ງ ຕສຸ ຕີ່ງ ຕສຸ໌ຍ ຮນັ້ງ ເອ໊າະ ມ່ຽນ,  ເມີ່ຍ ຢ່າ ເປຢົ໋າ ໄມ້ ດຸ໊ດ  ແປ້ງ ຟິມ ເຍີຍ ຕສຸ ຊ້ຽມ ຕີ່ງ ຕສຸ໌ຍ ເຍີຍ ເຈົ໊າ. </a:t>
            </a:r>
          </a:p>
        </p:txBody>
      </p:sp>
    </p:spTree>
  </p:cSld>
  <p:clrMapOvr>
    <a:masterClrMapping/>
  </p:clrMapOvr>
  <p:transition spd="fast">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Don’t let riches entice you to wrath,     neither let the great size of a bribe turn you aside.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จง​ระวัง​เถิด เกรง​ว่า​พระ​พิโรธ​จะ​ล่อ​ชวน​ท่าน​ให้​เย้ย​หยันและ​อย่า​ให้​ค่า​อัน​ยิ่งใหญ่​ของ​การ​ไถ่​ทำ​ให้​ท่าน​หลบ​หลีก​ไป</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Faix fim oc. Maiv dungx bun zinh zoih yuoqcmeih mingh dorngc jauv,  yaac maiv dungx bun nyaanh hmuangx camv nduov meih mingh pien.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ไฝ ฟิม โอ่. ไม้ ตู๋ง ปุน ฒิ่น ฒ่อย หยัวะ เม่ย มี่ง ต่อง เจ๊า,  หย่า ไม้ ตู๋ง ปุน ญ่าน หฮมวัง ธั้ม ดั๊ว เม่ย มี่ง เพียน.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ໄຝ ຟິມ ໂອ່. ໄມ້ ຕູ໋ງ ປຸນ ຕສິ້ນ ຕສ້ອຍ ຢົວະ  ເມີ່ຍ ມີ່ງ ຕ່ອງ ເຈົ໊າ,  ຢ່າ ໄມ້ ຕູ໋ງ ປຸນ ຍ່ານ ຫຮມວັງ ທສ້ຳ ດົ໊ວ ເມີ່ຍ ມີ່ງ ພຽນ. </a:t>
            </a:r>
          </a:p>
        </p:txBody>
      </p:sp>
    </p:spTree>
  </p:cSld>
  <p:clrMapOvr>
    <a:masterClrMapping/>
  </p:clrMapOvr>
  <p:transition spd="fast">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Would your wealth sustain you in distress,     or all the might of your strength?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สียง​ร้อง​จะ​ช่วย​ให้​ท่าน​พ้น​จาก​ความ​ทุกข์​ใจ​หรือหรือ​เรี่ยว​แรง​ทั้งสิ้น​ของ​ท่าน​จะ​ช่วย​ท่าน​ได้​หรือ</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Meih heuc jienv tov nyei haih tengx meih biaux ndutv kouv naanc fai?  Meih ganh nyei yietc zungv qaqv haih tengx duqv meih nyei fai?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เม่ย เห่ว เจี๊ยน โท้ เญย ไฮ่ เถง เม่ย เปย๋า ดุ๊ด โค้ว หน่าน ไฟ?  เม่ย กั้น เญย เหยียด ฒู้ง ชะ ไฮ่ เถง ตุ๊ เม่ย เญย ไฟ?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ເມີ່ຍ ເຫ່ວ ຈ໊ຽນ ໂທ້ ເຍີຍ ໄຮ່ ເຖງ ເມີ່ຍ ເປຢົ໋າ ດຸ໊ດ ໂຄ້ວ ໜ່ານ ໄຟ?  ເມີ່ຍ ກັ້ນ ເຍີຍ ຢຽດ ຕສູ໊ງ ທຈະ ໄຮ່ ເຖງ ຕຸ໊ ເມີ່ຍ ເຍີຍ ໄຟ? </a:t>
            </a:r>
          </a:p>
        </p:txBody>
      </p:sp>
    </p:spTree>
  </p:cSld>
  <p:clrMapOvr>
    <a:masterClrMapping/>
  </p:clrMapOvr>
  <p:transition spd="fast">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Don’t desire the night,     when people are cut off in their place.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อย่า​อาลัย​ถึง​กลางคืนเมื่อ​ชน​ชาติ​ทั้ง​หลาย​ถูก​ตัด​ขาด​ใน​ที่​ของ​เขา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Maiv dungx hnamv oix buatc lungh muonz zanc taux,  se maanc fingx mienh yiem ninh mbuo nyei dorngx zuqc pai guangc nyei ziangh hoc.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ไม้ ตู๋ง ฮนั้ม อ๋อย ปวัด ลู่ง ม์วน หฒั่น เถา,  เซ หม่าน ฝีง เมี่ยน เยียม นิ่น บัว เญย ต๋อง หฒุ ไพ กวั่ง เญย เฒี่ยง โห่.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ໄມ້ ຕູ໋ງ ຮນ້ຳ ອ໋ອຍ ປວັດ ລູ່ງ ມ໌ວນ ຕສັ່ນ ເຖົາ,  ເຊ ໝ່ານ ຝີງ ມ່ຽນ ຢຽມ ນິ່ນ ບົວ ເຍີຍ ຕ໋ອງ ຕສຸ ໄພ ກວັ່ງ ເຍີຍ ຕສຢັ້ງ ໂຫ່. </a:t>
            </a:r>
          </a:p>
        </p:txBody>
      </p:sp>
    </p:spTree>
  </p:cSld>
  <p:clrMapOvr>
    <a:masterClrMapping/>
  </p:clrMapOvr>
  <p:transition spd="fast">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Take heed, don’t regard iniquity;     for you have chosen this rather than affliction.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ระวัง​ให้​ดี อย่า​หัน​ไป​หา​ความ​บาป​ผิดเพราะ​ท่าน​เลือก​สิ่ง​นี้​มากกว่า​เลือก​ความ​ทุกข์​ใจ</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Faix fim, maiv dungx huin mingh lorz zuiz nyei jauv,  weic zuqc meih ginv zuiz gauh camv ginv longc kouv naanc.  E^li^hu Tov Yopv Jangx JienvTin-Hungh Ndongc Haaix Hlo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ไฝ ฟิม, ไม้ ตู๋ง ฮวิน มี่ง ล์อ ฒุ์ย เญย เจ๊า,  เหว่ย หฒุ เม่ย กิ๊น ฒุ์ย เก้า ธั้ม กิ๊น หล่ง โค้ว หน่าน.  เอ^ลี^ฮู โท้ โย้บ จั๋ง เจี๊ยน ทิน-ฮู่ง ด่ง หาย โฮล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ໄຝ ຟິມ, ໄມ້ ຕູ໋ງ ຮວິນ ມີ່ງ ລໍ໌ ຕສຸ໌ຍ ເຍີຍ ເຈົ໊າ,  ເຫວີ່ຍ ຕສຸ ເມີ່ຍ ກິ໊ນ ຕສຸ໌ຍ ເກົ້າ ທສ້ຳ ກິ໊ນ ຫລົ່ງ ໂຄ້ວ ໜ່ານ.  ເອ^ລີ^ຮູ ໂທ້ ໂຢ໊ບ ຈັ໋ງ ຈ໊ຽນ  ທິນ-ຮູ່ງ ດົ່ງ ຫາຍ ໂຮລ </a:t>
            </a:r>
          </a:p>
        </p:txBody>
      </p:sp>
    </p:spTree>
  </p:cSld>
  <p:clrMapOvr>
    <a:masterClrMapping/>
  </p:clrMapOvr>
  <p:transition spd="fast">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Behold, God is exalted in his power.     Who is a teacher like him?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ดู​เถิด ​พระ​เจ้า​ทรง​สำแดง​ความ​ยิ่งใหญ่​ด้วย​ฤทธานุภาพ​ของ​พระ​องค์ผู้ใด​เป็น​ผู้​สั่ง​สอน​เหมือน​อย่าง​พระ​องค์​เล่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“Jangx jienv Tin-Hungh nyei qaqv ndongc haaix hlo!  Maiv maaih haaix dauh zoux fin-saeng hnangv ninh.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``จั๋ง เจี๊ยน ทิน-ฮู่ง เญย ชะ ด่ง หาย โฮล!  ไม้ ม่าย หาย เต้า โหฒว ฟิน-แซง ฮนั้ง นิ่น.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“ຈັ໋ງ ຈ໊ຽນ ທິນ-ຮູ່ງ ເຍີຍ ທຈະ ດົ່ງ ຫາຍ ໂຮລ!  ໄມ້ ມ່າຍ ຫາຍ ເຕົ້າ ໂຕສ໋ວ ຟິນ-ແຊງ ຮນັ້ງ ນິ່ນ. </a:t>
            </a:r>
          </a:p>
        </p:txBody>
      </p:sp>
    </p:spTree>
  </p:cSld>
  <p:clrMapOvr>
    <a:masterClrMapping/>
  </p:clrMapOvr>
  <p:transition spd="fast">
    <p:cover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Who has prescribed his way for him?     Or who can say, ‘You have committed unrighteousness?’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ผู้ใด​เป็น​ผู้​บง​การ​พระ​องค์หรือ​ผู้ใด​จะ​พูด​ได้​ว่า ‘พระ​องค์​ทรง​กระทำ​ผิด​แล้ว​’</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Haaix dauh paaiv Tin-Hungh zoux nyei jauv?  Haaix dauh haih gorngv mbuox ninh, ‘Meih zoux maiv horpc’?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หาย เต้า พ้าย ทิน-ฮู่ง โหฒว เญย เจ๊า?  หาย เต้า ไฮ่ ก๊อง บั๋ว นิ่น, `เม่ย โหฒว ไม้ หอบ'?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ຫາຍ ເຕົ້າ ພ້າຍ ທິນ-ຮູ່ງ ໂຕສ໋ວ ເຍີຍ ເຈົ໊າ?  ຫາຍ ເຕົ້າ ໄຮ່ ກ໊ອງ ບົ໋ວ ນິ່ນ, ‘ເມີ່ຍ ໂຕສ໋ວ ໄມ້ ຫອບ’? </a:t>
            </a:r>
          </a:p>
        </p:txBody>
      </p:sp>
    </p:spTree>
  </p:cSld>
  <p:clrMapOvr>
    <a:masterClrMapping/>
  </p:clrMapOvr>
  <p:transition spd="fast">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“Remember that you magnify his work,     whereof men have sung.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“จง​ระลึก​ถึง​ที่​จะ​ยก​ย่อง​พระ​ราช​กิจ​ของ​พระ​องค์ซึ่ง​มนุษย์​ได้​ร้อง​เพลง​กล่าวถึง​นั้น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Meih oix zuqc jangx jienv ceng ninh zoux nyei sic se hlo haic,  dongh mienh baaux nzung ceng nyei sic.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เม่ย อ๋อย หฒุ จั๋ง เจี๊ยน เธง นิ่น โหฒว เญย สี่ เซ โฮล ไห่,  ต้ง เมี่ยน ป๋าว ฑูง เธง เญย สี่.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ເມີ່ຍ ອ໋ອຍ ຕສຸ ຈັ໋ງ ຈ໊ຽນ ເທສງ ນິ່ນ ໂຕສ໋ວ ເຍີຍ ສີ່ ເຊ ໂຮລ ໄຫ່,  ຕົ້ງ ມ່ຽນ ປ໋າວ ດສູງ ເທສງ ເຍີຍ ສີ່. </a:t>
            </a:r>
          </a:p>
        </p:txBody>
      </p:sp>
    </p:spTree>
  </p:cSld>
  <p:clrMapOvr>
    <a:masterClrMapping/>
  </p:clrMapOvr>
  <p:transition spd="fast">
    <p:cover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All men have looked thereon.     Man sees it afar off.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มนุษย์​ทั้ง​ปวง​เพ่ง​ดู​สิ่ง​นั้น​อยู่​แล้ว​มนุษย์​เห็น​สิ่ง​นั้น​ได้​แต่​ไกล</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Maanc mienh duqv buatc ninh zoux nyei sic,  baamh mienh yiem go nyei dorngx mangc.  E^li^hu Gorngv Tin-Hungh YiemDomh Mbiungc-Nziaaux Zoux Nyei Sic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หม่าน เมี่ยน ตุ๊ ปวัด นิ่น โหฒว เญย สี่,  ป้าม เมี่ยน เยียม โก เญย ต๋อง หมั่ง.  เอ^ลี^ฮู ก๊อง ทิน-ฮู่ง เยียมต้ม บยู่ง-หฑยาว โหฒว เญย สี่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ໝ່ານ ມ່ຽນ ຕຸ໊ ປວັດ ນິ່ນ ໂຕສ໋ວ ເຍີຍ ສີ່,  ປ້າມ ມ່ຽນ ຢຽມ ໂກ ເຍີຍ ຕ໋ອງ ໝັ່ງ.  ເອ^ລີ^ຮູ ກ໊ອງ ທິນ-ຮູ່ງ ຢຽມ  ຕົ້ມ ບຢູ່ງ-ດສຢ໋າວ ໂຕສ໋ວ ເຍີຍ ສີ່ </a:t>
            </a:r>
          </a:p>
        </p:txBody>
      </p:sp>
    </p:spTree>
  </p:cSld>
  <p:clrMapOvr>
    <a:masterClrMapping/>
  </p:clrMapOvr>
  <p:transition spd="fast">
    <p:cover dir="ld"/>
  </p:transition>
  <p:timing>
    <p:tnLst>
      <p:par>
        <p:cTn id="1" dur="indefinite" restart="never" nodeType="tmRoot"/>
      </p:par>
    </p:tnLst>
  </p:timing>
</p:sld>
</file>

<file path=ppt/slides/slide1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Behold, God is great, and we don’t know him.     The number of his years is unsearchable.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ดู​เถิด ​พระ​เจ้า​นั้น​ใหญ่​ยิ่ง และ​เรา​ก็​หา​หยั่ง​รู้​ถึง​พระ​องค์​ไม่อายุ​ของ​พระ​องค์​เป็น​สิ่ง​ที่​ค้นหา​กัน​ไม่ได้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“Tin-Hungh za'gengh hlo, mbuo hiuv maiv nzengc.  Mbuo maiv haih funx maiv taux ninh nyei hnyangx-soux.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``ทิน-ฮู่ง หฒะเก้ง โฮล, บัว ฮิ้ว ไม้ เหฑ่ง.  บัว ไม้ ไฮ่ ฝุน ไม้ เถา นิ่น เญย หฮญัง-โสว.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“ທິນ-ຮູ່ງ ຕສະເກ້ງ ໂຮລ, ບົວ ຮິ້ວ ໄມ້ ເດສ່ງ.  ບົວ ໄມ້ ໄຮ່ ຝຸນ ໄມ້ ເຖົາ ນິ່ນ ເຍີຍ ຫຮຍັງ-ໂສວ. </a:t>
            </a:r>
          </a:p>
        </p:txBody>
      </p:sp>
    </p:spTree>
  </p:cSld>
  <p:clrMapOvr>
    <a:masterClrMapping/>
  </p:clrMapOvr>
  <p:transition spd="fast">
    <p:cover dir="ld"/>
  </p:transition>
  <p:timing>
    <p:tnLst>
      <p:par>
        <p:cTn id="1" dur="indefinite" restart="never" nodeType="tmRoot"/>
      </p:par>
    </p:tnLst>
  </p:timing>
</p:sld>
</file>

<file path=ppt/slides/slide1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he draws up the drops of water,     which distill in rain from his vapor,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เพราะ​พระ​องค์​ทรง​ดึง​หยด​น้ำ​ขึ้น​ไปซึ่ง​กลั่น​เป็น​ฝน​จาก​เมฆ​ของ​พระ​องค์</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baeng wuom-ndiepv faaux,  bun mouc gapv zunv benx mbiungc,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แปง ววม-เดี๊ยบ ฝาว,  ปุน โหม่ว กั๊บ ฒุ้น เป๋น บยู่ง,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ແປງ ວວມ-ດ໊ຽບ ຝາວ,  ປຸນ ໂໝ່ວ ກັ໊ບ ຕສຸ໊ນ ເປ໋ນ ບຢູ່ງ, </a:t>
            </a:r>
          </a:p>
        </p:txBody>
      </p:sp>
    </p:spTree>
  </p:cSld>
  <p:clrMapOvr>
    <a:masterClrMapping/>
  </p:clrMapOvr>
  <p:transition spd="fast">
    <p:cover dir="ld"/>
  </p:transition>
  <p:timing>
    <p:tnLst>
      <p:par>
        <p:cTn id="1" dur="indefinite" restart="never" nodeType="tmRoot"/>
      </p:par>
    </p:tnLst>
  </p:timing>
</p:sld>
</file>

<file path=ppt/slides/slide1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Which the skies pour down     and which drop on man abundantly.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ซึ่ง​ฟ้า​ก็​เท​ลง​มาและ​หยด​ลง​ที่​มนุษย์​อย่าง​อุดม</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lungh ziouc duih njiec,  camv-camv nyei bun maanc mienh.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ลู่ง ฯฒฯ ตุ้ย เหฌี่ย,  ธั้มๆ เญย ปุน หม่าน เมี่ยน.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ລູ່ງ ຕສ່ຽວ ຕຸ້ຍ ເອຈ່ຍ,  ທສ້ຳໆ ເຍີຍ ປຸນ ໝ່ານ ມ່ຽນ. </a:t>
            </a:r>
          </a:p>
        </p:txBody>
      </p:sp>
    </p:spTree>
  </p:cSld>
  <p:clrMapOvr>
    <a:masterClrMapping/>
  </p:clrMapOvr>
  <p:transition spd="fast">
    <p:cover dir="ld"/>
  </p:transition>
  <p:timing>
    <p:tnLst>
      <p:par>
        <p:cTn id="1" dur="indefinite" restart="never" nodeType="tmRoot"/>
      </p:par>
    </p:tnLst>
  </p:timing>
</p:sld>
</file>

<file path=ppt/slides/slide1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Yes, can any understand the spreading of the clouds,     and the thunderings of his pavilion?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เออ มี​คน​ใด​เข้าใจ​การ​แผ่​ของ​เมฆ​หรือและ​การ​คะนอง​แห่ง​พลับพลา​ของ​พระ​องค์​หรือ</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Maaih haaix dauh mengh baeqc mbuonx hnangv haaix nor mingh mingh daaih daaih,  fai yiem Tin-Hungh yiem nyei dorngx mba'ong hnangv haaix nor mbui?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ม่าย หาย เต้า เม่ง แปะ บ๋วน ฮนั้ง หาย นอ มี่งๆ ต้ายๆ,  ไฟ เยียม ทิน-ฮู่ง เยียม เญย ต๋อง บะอง ฮนั้ง หาย นอ บุย?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ມ່າຍ ຫາຍ ເຕົ້າ ເມ່ງ ແປະ ບ໋ວນ ຮນັ້ງ ຫາຍ ນໍ ມີ່ງໆ ຕ້າຍໆ,  ໄຟ ຢຽມ ທິນ-ຮູ່ງ ຢຽມ ເຍີຍ ຕ໋ອງ ບະອົງ ຮນັ້ງ ຫາຍ ນໍ ບຸຍ? </a:t>
            </a:r>
          </a:p>
        </p:txBody>
      </p:sp>
    </p:spTree>
  </p:cSld>
  <p:clrMapOvr>
    <a:masterClrMapping/>
  </p:clrMapOvr>
  <p:transition spd="fast">
    <p:cover dir="ld"/>
  </p:transition>
  <p:timing>
    <p:tnLst>
      <p:par>
        <p:cTn id="1" dur="indefinite" restart="never" nodeType="tmRoot"/>
      </p:par>
    </p:tnLst>
  </p:timing>
</p:sld>
</file>

<file path=ppt/slides/slide1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36:30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Behold, he spreads his light around him.     He covers the bottom of the sea.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ดู​เถิด ​พระ​องค์​ทรง​กระจาย​ฟ้า​แลบ​ออกไป​รอบ​พระ​องค์และ​คลุม​ก้น​ของ​ทะเล</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bun mba'lingc faatv nzaanx ziux gormx ninh ganh,  yaac torngv jienv koiv-ndoqv.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ปุน บะหลี่ง ฟ้าด หฑาน หฒิว ก๋อม  นิ่น กั้น,  หย่า ท้อง เจี๊ยน ค้อย-โด๊ะ.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ປຸນ ບະຫລີ່ງ ຟາດ ດສ໋ານ ຕສິ໋ວ ກ໋ອມ ນິ່ນ ກັ້ນ,  ຢ່າ ທ້ອງ ຈ໊ຽນ ຄ້ອຍ-ໂດ໊ະ. </a:t>
            </a:r>
          </a:p>
        </p:txBody>
      </p:sp>
    </p:spTree>
  </p:cSld>
  <p:clrMapOvr>
    <a:masterClrMapping/>
  </p:clrMapOvr>
  <p:transition spd="fast">
    <p:cover dir="ld"/>
  </p:transition>
  <p:timing>
    <p:tnLst>
      <p:par>
        <p:cTn id="1" dur="indefinite" restart="never" nodeType="tmRoot"/>
      </p:par>
    </p:tnLst>
  </p:timing>
</p:sld>
</file>

<file path=ppt/slides/slide1f.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36:31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by these he judges the people.     He gives food in abundance.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พระ​องค์​ทรง​พิพากษา​ชน​ชาติ​ทั้ง​หลาย​ด้วย​สิ่ง​นี้​พระ​องค์​ประทาน​อาหาร​อย่าง​อุดม​สมบูรณ์</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zuqc ninh longc naaiv deix siemvmaanc fingx,  yaac ceix bungx-zuoqc nyei laangh ziqc bun ninh mbuo.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หฒุ นิ่น หล่ง น้าย เต๋ย เซี้ยม   หม่าน ฝีง,  หย่า เหธย ปู๋ง-หฒัวะ เญย ล่าง หฒิ ปุน นิ่น บัว.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ຕສຸ ນິ່ນ ຫລົ່ງ ນ້າຍ ເຕີ໋ຍ ຊ້ຽມ  ໝ່ານ ຝີງ,  ຢ່າ ເຖສີຍ ປູ໋ງ-ຕສົວະ ເຍີຍ ລ່າງ ຕສິ ປຸນ ນິ່ນ ບົວ. </a:t>
            </a:r>
          </a:p>
        </p:txBody>
      </p:sp>
    </p:spTree>
  </p:cSld>
  <p:clrMapOvr>
    <a:masterClrMapping/>
  </p:clrMapOvr>
  <p:transition spd="fast">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“Bear with me a little, and I will show you;     for I still have something to say on God’s behalf.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“ขอ​ทน​อยู่​กับ​ข้าพเจ้า​สัก​หน่อย และ​ข้าพเจ้า​จะ​สำแดง​แก่​ท่านเพราะ​ข้าพเจ้า​มี​บาง​สิ่ง​ที่​จะ​พูด​แทน​พระ​เจ้า​อีก</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“Tov aengx diev jienv muangx yie gorngv diqv dien, yie ziouc bun meih hiuv,  weic zuqc yie corc maaih waac tengx Tin-Hungh gorngv.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``โท้ แอ๋ง เตี๊ย เจี๊ยน หมวัง เยีย ก๊อง ติ๊ เตียน, เยีย ฯฒฯ ปุน เม่ย ฮิ้ว,  เหว่ย หฒุ เยีย หธ่อ ม่าย หว่า เถง ทิน-ฮู่ง ก๊อง.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“ໂທ້ ແອ໋ງ ເຕ໊ຍ ຈ໊ຽນ ໝວັງ ເຢຍ ກ໊ອງ ຕິ໊ ຕຽນ, ເຢຍ ຕສ່ຽວ ປຸນ ເມີ່ຍ ຮິ້ວ,  ເຫວີ່ຍ ຕສຸ ເຢຍ ຖສໍ່ ມ່າຍ ຫວ່າ ເຖງ ທິນ-ຮູ່ງ ກ໊ອງ. </a:t>
            </a:r>
          </a:p>
        </p:txBody>
      </p:sp>
    </p:spTree>
  </p:cSld>
  <p:clrMapOvr>
    <a:masterClrMapping/>
  </p:clrMapOvr>
  <p:transition spd="fast">
    <p:cover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36:32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He covers his hands with the lightning,     and commands it to strike the mark.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​พระ​องค์​ทรง​คลุม​พระ​หัตถ์​ของ​พระ​องค์​ด้วย​ฟ้า​แลบและ​ทรง​บัญชา​ให้​มัน​ผ่า​จุด​ที่​หมาย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longc mba'lingc buang jienv ninh nyei buoz,  yaac hatc mba'ong piqv ninh dingc daaih nyei dorngx.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หล่ง บะหลี่ง ปวัง เจี๊ยน นิ่น เญย ปั์ว,  หย่า หัด บะอง พิ นิ่น ตี่ง ต้าย เญย ต๋อง.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ຫລົ່ງ ບະຫລີ່ງ ປວັງ ຈ໊ຽນ ນິ່ນ ເຍີຍ ປົ໌ວ,  ຢ່າ ຫັດ ບະອົງ ພິ ນິ່ນ ຕີ່ງ ຕ້າຍ ເຍີຍ ຕ໋ອງ. </a:t>
            </a:r>
          </a:p>
        </p:txBody>
      </p:sp>
    </p:spTree>
  </p:cSld>
  <p:clrMapOvr>
    <a:masterClrMapping/>
  </p:clrMapOvr>
  <p:transition spd="fast">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36:33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Its noise tells about him,     and the livestock also concerning the storm that comes up.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เสียง​ครืนๆ ของ​มัน​ประกาศ​เกี่ยวกับ​พระ​องค์และ​ฝูง​สัตว์​ก็​ประกาศ​เกี่ยวกับ​พายุ​ซึ่ง​จะ​มาถึง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Mba'ong mbui nyei qiex biux mengh ninh zoux nyei sic,  saeng-kuv yaac hiuv duqv domh mbiungc-nziaaux oix taux.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บะอง บุย เญย เฉีย ปิ๋ว เม่ง นิ่น โหฒว  เญย สี่,  แซง-คู้ หย่า ฮิ้ว ตุ๊ ต้ม บยู่ง-หฑยาว อ๋อย เถา.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ບະອົງ ບຸຍ ເຍີຍ ເຖຈຍ ປິ໋ວ ເມ່ງ ນິ່ນ ໂຕສ໋ວ ເຍີຍ ສີ່,  ແຊງ-ຄູ້ ຢ່າ ຮິ້ວ ຕຸ໊ ຕົ້ມ ບຢູ່ງ-ດສຢ໋າວ ອ໋ອຍ ເຖົາ. </a:t>
            </a:r>
          </a:p>
        </p:txBody>
      </p:sp>
    </p:spTree>
  </p:cSld>
  <p:clrMapOvr>
    <a:masterClrMapping/>
  </p:clrMapOvr>
  <p:transition spd="fast">
    <p:cover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 will get my knowledge from afar,     and will ascribe righteousness to my Maker.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ข้าพเจ้า​จะ​เอา​ความ​รู้​มา​จาก​ที่​ไกลและ​ถวาย​ความ​ชอบธรรม​แก่​ผู้​ทรง​สร้าง​ข้าพเจ้า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oix zorqv yie hiuv nyei jauv yiem go nyei dorngx daaih,  yie oix gorngv mengh Zeix Yie Daaih Wuov Dauh se baengh fim nyei.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อ๋อย เฒาะ เยีย ฮิ้ว เญย เจ๊า เยียม โก เญย ต๋อง ต้าย,  เยีย อ๋อย ก๊อง เม่ง เหฒย เยีย ต้าย วั้ว เต้า เซ แป้ง ฟิม เญย.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ອ໋ອຍ ເຕສ໊າະ ເຢຍ ຮິ້ວ ເຍີຍ ເຈົ໊າ ຢຽມ ໂກ ເຍີຍ ຕ໋ອງ ຕ້າຍ,  ເຢຍ ອ໋ອຍ ກ໊ອງ ເມ່ງ ເຕສີ໋ຍ ເຢຍ ຕ້າຍ ວົ້ວ ເຕົ້າ ເຊ ແປ້ງ ຟິມ ເຍີຍ. </a:t>
            </a:r>
          </a:p>
        </p:txBody>
      </p:sp>
    </p:spTree>
  </p:cSld>
  <p:clrMapOvr>
    <a:masterClrMapping/>
  </p:clrMapOvr>
  <p:transition spd="fast">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truly my words are not false.     One who is perfect in knowledge is with you.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เพราะ​ที่​จริง​ถ้อยคำ​ของ​ข้าพเจ้า​มิใช่​เท็จท่าน​ผู้​ทรง​ความ​รู้​รอบคอบ​สถิต​กับ​ท่าน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Za'gengh zien nyei, yie nyei waac maiv jaav,  maaih wuonh zaang dunh yunh wuov dauh caux meih yiem.  E^li^hu Gorngv Tin-Hungh Bun Yopv Siouc Kouv Weic Njaaux Ninh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หฒะเก้ง เฒียน เญย, เยีย เญย หว่า ไม้ จ๊า,  ม่าย ว่วน ฒาง ตุ้น ยุ่น วั้ว เต้า เหธา เม่ย เยียม.  เอ^ลี^ฮู ก๊อง ทิน-ฮู่ง ปุน โย้บ เสี่ยว โค้ว เหว่ย หฌาว นิ่น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ຕສະເກ້ງ ຕສຽນ ເຍີຍ, ເຢຍ ເຍີຍ ຫວ່າ ໄມ້ ຈ໊າ,  ມ່າຍ ວ່ວນ ຕສາງ ຕຸ້ນ ຢຸ້ນ ວົ້ວ ເຕົ້າ ເຖສົາ ເມີ່ຍ ຢຽມ.  ເອ^ລີ^ຮູ ກ໊ອງ ທິນ-ຮູ່ງ ປຸນ ໂຢ໊ບ ສ່ຽວ ໂຄ້ວ ເຫວີ່ຍ ອຈ໋າວ ນິ່ນ </a:t>
            </a:r>
          </a:p>
        </p:txBody>
      </p:sp>
    </p:spTree>
  </p:cSld>
  <p:clrMapOvr>
    <a:masterClrMapping/>
  </p:clrMapOvr>
  <p:transition spd="fast">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“Behold, God is mighty, and doesn’t despise anyone.     He is mighty in strength of understanding.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“ดู​เถิด ​พระ​เจ้า​ทรง​อานุภาพ และ​มิได้​ทรง​เหยียด​หยาม​ผู้ใด​เลย​พระ​องค์​ทรง​อานุภาพ​ใน​เรื่อง​กำลัง​แห่ง​ความ​เข้าใจ</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“Tin-Hungh se henv haic yaac maiv mangc piex haaix dauh,  maiv maaih haaix nyungc ninh maiv hiuv.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``ทิน-ฮู่ง เซ เฮ้น ไห่ หย่า ไม้ หมั่ง เผีย หาย เต้า,  ไม้ ม่าย หาย หญู่ง นิ่น ไม้ ฮิ้ว.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“ທິນ-ຮູ່ງ ເຊ ເຮ້ນ ໄຫ່ ຢ່າ ໄມ້ ໝັ່ງ ເຜຍ ຫາຍ ເຕົ້າ,  ໄມ້ ມ່າຍ ຫາຍ ຫຍູ່ງ ນິ່ນ ໄມ້ ຮິ້ວ. </a:t>
            </a:r>
          </a:p>
        </p:txBody>
      </p:sp>
    </p:spTree>
  </p:cSld>
  <p:clrMapOvr>
    <a:masterClrMapping/>
  </p:clrMapOvr>
  <p:transition spd="fast">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He doesn’t preserve the life of the wicked,     but gives to the afflicted their right.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​พระ​องค์​มิได้​สงวน​ชีวิต​คน​อธรรมแต่​ทรง​ประทาน​ความ​ยุติธรรม​แก่​ผู้​ทุกข์​ใจ</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maiv bun orqv mienh duqv ziangh jienv,  mv baac ninh bun zuqc kouv nyei mienh duqv baengh fim.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ไม้ ปุน เอ๊าะ เมี่ยน ตุ๊ เฒี่ยง เจี๊ยน,  มป่า นิ่น ปุน หฒุ โค้ว เญย เมี่ยน ตุ๊ แป้ง ฟิม.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ໄມ້ ປຸນ ເອ໊າະ ມ່ຽນ ຕຸ໊ ຕສຢັ້ງ ຈ໊ຽນ,  ມປ່າ ນິ່ນ ປຸນ ຕສຸ ໂຄ້ວ ເຍີຍ ມ່ຽນ ຕຸ໊ ແປ້ງ ຟິມ. </a:t>
            </a:r>
          </a:p>
        </p:txBody>
      </p:sp>
    </p:spTree>
  </p:cSld>
  <p:clrMapOvr>
    <a:masterClrMapping/>
  </p:clrMapOvr>
  <p:transition spd="fast">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He doesn’t withdraw his eyes from the righteous,     but with kings on the throne,     he sets them forever, and they are exalted.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พระ​องค์​มิได้​ทรง​หัน​พระ​เนตร​ของ​พระ​องค์​จาก​คน​ชอบธรรมแต่​กับ​บรรดา​พระ​ราชา​บน​พระ​ที่​นั่ง​พระ​องค์​ทรง​ตั้ง​เขา​ไว้​เป็น​นิตย์ และ​เขา​ก็​อยู่​ใน​ที่​สูง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zanc-zanc mangc jienv kuv mienh,  liepc ninh mbuo zueiz weic hnangv hungh diex,  bun ninh mbuo yietc liuz duqv mienh taaih.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หฒั่นๆ หมั่ง เจี๊ยน คู้ เมี่ยน,  เหลียบ นิ่น บัว เฒว์ย เหว่ย ฮนั้ง ฮู่ง เตี๋ย,  ปุน นิ่น บัว เหยียด ลิ์ว ตุ๊ เมี่ยน ท่าย.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ຕສັ່ນໆ ໝັ່ງ ຈ໊ຽນ ຄູ້ ມ່ຽນ,  ຫລຽບ ນິ່ນ ບົວ ເຕສວີ໌ຍ ເຫວີ່ຍ ຮນັ້ງ ຮູ່ງ ເຕ໋ຍ,  ປຸນ ນິ່ນ ບົວ ຢຽດ ລິ໌ວ ຕຸ໊ ມ່ຽນ ທ່າຍ. </a:t>
            </a:r>
          </a:p>
        </p:txBody>
      </p:sp>
    </p:spTree>
  </p:cSld>
  <p:clrMapOvr>
    <a:masterClrMapping/>
  </p:clrMapOvr>
  <p:transition spd="fast">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they are bound in fetters,     and are taken in the cords of afflictions,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และ​ถ้า​เขา​ถูก​จำ​ด้วย​พันธนาการและ​ติด​อยู่​ใน​บ่วง​แห่ง​ความ​ทุกข์​ใจ</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ninh mbuo zuqc limc ndoh jienv  yaac zuqc siouc kouv nyei hlaang nzenc jienv,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นิ่น บัว หฒุ หลิ่ม โด้ เจี๊ยน  หย่า หฒุ เสี่ยว โค้ว เญย ฮลาง เหฑ่น เจี๊ยน,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ນິ່ນ ບົວ ຕສຸ ຫລິ່ມ ໂດ້ ຈ໊ຽນ  ຢ່າ ຕສຸ ສ່ຽວ ໂຄ້ວ ເຍີຍ ຮລາງ ເດສ່ນ ຈ໊ຽນ, </a:t>
            </a:r>
          </a:p>
        </p:txBody>
      </p:sp>
    </p:spTree>
  </p:cSld>
  <p:clrMapOvr>
    <a:masterClrMapping/>
  </p:clrMapOvr>
  <p:transition spd="fast">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then he shows them their work,     and their transgressions, that they have behaved themselves proudly.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​พระ​องค์​ก็​ทรง​สำแดง​กิจกรรม​ของ​เขา​ทั้ง​หลาย​แก่​เขาและ​การ​ทรยศ​ของ​เขา ว่า​เขา​ได้​ประพฤติ​ตัว​ด้วย​ความ​ยโส</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Tin-Hungh bun ninh mbuo hiuv duqv ninh mbuo zoux nyei sic, caux ninh mbuo nyei zuiz,  se bun ninh mbuo hiuv duqv ninh mbuo zoux maux.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ทิน-ฮู่ง ปุน นิ่น บัว ฮิ้ว ตุ๊ นิ่น บัว โหฒว เญย สี่, เหธา นิ่น บัว เญย ฒุ์ย,  เซ ปุน นิ่น บัว ฮิ้ว ตุ๊ นิ่น บัว โหฒว เหมา.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ທິນ-ຮູ່ງ ປຸນ ນິ່ນ ບົວ ຮິ້ວ ຕຸ໊ ນິ່ນ ບົວ ໂຕສ໋ວ ເຍີຍ ສີ່, ເຖສົາ ນິ່ນ ບົວ ເຍີຍ ຕສຸ໌ຍ,  ເຊ ປຸນ ນິ່ນ ບົວ ຮິ້ວ ຕຸ໊ ນິ່ນ ບົວ ໂຕສ໋ວ ເໝົາ. </a:t>
            </a:r>
          </a:p>
        </p:txBody>
      </p:sp>
    </p:spTree>
  </p:cSld>
  <p:clrMapOvr>
    <a:masterClrMapping/>
  </p:clrMapOvr>
  <p:transition spd="fast">
    <p:cover dir="ld"/>
  </p:transition>
  <p:timing>
    <p:tnLst>
      <p:par>
        <p:cTn id="1" dur="indefinite" restart="never" nodeType="tmRoot"/>
      </p:par>
    </p:tnLst>
  </p:timing>
</p:sld>
</file>

<file path=ppt/slides/slide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He also opens their ears to instruction,     and commands that they return from iniquity.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พระ​องค์​ทรง​เบิก​หู​ของ​เขา​ให้​ฟัง​คำ​เตือน​สอนและ​ทรง​บัญชา​ให้​เขา​กลับ​จาก​ความ​บาป​ผิด​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bun ninh mbuo nyei m'normh muangx duqv haiz ninh njaaux nyei waac,  yaac hatc ninh mbuo guangc nqoi orqv nyei jauv.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ปุน นิ่น บัว เญย มน่อม หมวัง ตุ๊ ไฮ์ นิ่น หฌาว เญย หว่า,  หย่า หัด นิ่น บัว กวั่ง ฆอย เอ๊าะ เญย เจ๊า.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ປຸນ ນິ່ນ ບົວ ເຍີຍ ມນ່ອມ ໝວັງ ຕຸ໊ ໄຮ໌ ນິ່ນ ອຈ໋າວ ເຍີຍ ຫວ່າ,  ຢ່າ ຫັດ ນິ່ນ ບົວ ກວັ່ງ ອກອຍ ເອ໊າະ ເຍີຍ ເຈົ໊າ. </a:t>
            </a:r>
          </a:p>
        </p:txBody>
      </p:sp>
    </p:spTree>
  </p:cSld>
  <p:clrMapOvr>
    <a:masterClrMapping/>
  </p:clrMapOvr>
  <p:transition spd="fast">
    <p:cover dir="ld"/>
  </p:transition>
  <p:timing>
    <p:tnLst>
      <p:par>
        <p:cTn id="1" dur="indefinite" restart="never" nodeType="tmRoot"/>
      </p:par>
    </p:tnLst>
  </p:timing>
</p:sld>
</file>

<file path=ppt/slides/slide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they listen and serve him,     they shall spend their days in prosperity,     and their years in pleasures.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ถ้า​เขา​ทั้ง​หลาย​เชื่อ​ฟัง และ​ปรนนิบัติ​พระ​องค์เขา​จะ​อยู่​ครบ​อายุ​ของ​เขา​ด้วย​ความ​เจริญรุ่งเรืองและ​อยู่​ครบ​ปี​ของ​เขา​ด้วย​ความ​สุข​ใจ</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ninh mbuo muangx Tin-Hungh yaac fu-sux ninh,  ninh mbuo duqv bungx-zuoqc nyei ziangh jienv yiem buangv ninh mbuo nyei hnoi-nyieqc,  duqv orn-lorqc nyei yiem buangv ninh mbuo nyei hnyangx-daauh.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นิ่น บัว หมวัง ทิน-ฮู่ง หย่า ฟู-สู นิ่น,  นิ่น บัว ตุ๊ ปู๋ง-หฒัวะ เญย เฒี่ยง เจี๊ยน เยียม ปวั๊ง นิ่น บัว เญย ฮนอย-เหญียะ,  ตุ๊ ออน-เหลาะ เญย เยียม ปวั๊ง นิ่น บัว เญย หฮญัง-ต้าว.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ນິ່ນ ບົວ ໝວັງ ທິນ-ຮູ່ງ ຢ່າ ຟູ-ສູ ນິ່ນ,  ນິ່ນ ບົວ ຕຸ໊ ປູ໋ງ-ຕສົວະ ເຍີຍ ຕສຢັ້ງ ຈ໊ຽນ ຢຽມ ປວັ໊ງ ນິ່ນ ບົວ ເຍີຍ ຮນອຍ-ເຫຍັຍ,  ຕຸ໊ ອອນ-ເຫລາະ ເຍີຍ ຢຽມ ປວັ໊ງ ນິ່ນ ບົວ ເຍີຍ ຫຮຍັງ-ຕ້າວ. </a:t>
            </a:r>
          </a:p>
        </p:txBody>
      </p:sp>
    </p:spTree>
  </p:cSld>
  <p:clrMapOvr>
    <a:masterClrMapping/>
  </p:clrMapOvr>
  <p:transition spd="fast">
    <p:cover dir="ld"/>
  </p:transition>
  <p:timing>
    <p:tnLst>
      <p:par>
        <p:cTn id="1" dur="indefinite" restart="never" nodeType="tmRoot"/>
      </p:par>
    </p:tnLst>
  </p:timing>
</p:sld>
</file>

<file path=ppt/slides/slide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But if they don’t listen, they shall perish by the sword;     they shall die without knowledge.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แต่​ถ้า​เขา​ทั้ง​หลาย​ไม่​เชื่อ​ฟัง เขา​ทั้ง​หลาย​จะ​พินาศ​ด้วย​ดาบและ​ตาย​โดย​ปราศจาก​ความ​รู้</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Mv baac se gorngv ninh mbuo maiv muangx,  ninh mbuo ziouc zuqc nzuqc ndaauv daix,  ninh mbuo daic yaac maiv hiuv haaix nyungc.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มป่า สี ก๊อง นิ่น บัว ไม้ หมวัง,  นิ่น บัว ฯฒฯ หฒุ หฑุ ด๊าว ไต๋,  นิ่น บัว ไต่ หย่า ไม้ ฮิ้ว หาย หญู่ง.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ມປ່າ ເຊ ກ໊ອງ ນິ່ນ ບົວ ໄມ້ ໝວັງ,  ນິ່ນ ບົວ ຕສ່ຽວ ຕສຸ ດສຸ ດ໊າວ ໄຕ໋,  ນິ່ນ ບົວ ໄຕ່ ຢ່າ ໄມ້ ຮິ້ວ ຫາຍ ຫຍູ່ງ. </a:t>
            </a:r>
          </a:p>
        </p:txBody>
      </p:sp>
    </p:spTree>
  </p:cSld>
  <p:clrMapOvr>
    <a:masterClrMapping/>
  </p:clrMapOvr>
  <p:transition spd="fast">
    <p:cover dir="ld"/>
  </p:transition>
  <p:timing>
    <p:tnLst>
      <p:par>
        <p:cTn id="1" dur="indefinite" restart="never" nodeType="tmRoot"/>
      </p:par>
    </p:tnLst>
  </p:timing>
</p:sld>
</file>

<file path=ppt/slides/slide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“But those who are godless in heart lay up anger.     They don’t cry for help when he binds them.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“คน​ใจ​ไม่​นับ​ถือ​พระ​เจ้า​ก็​สะสม​พระ​พิโรธเมื่อ​พระ​องค์​ทรง​มัด​เขา เขา​ไม่​ร้อง​ให้​ช่วย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“Maiv maaih hnyouv taaih Tin-Hungh nyei mienh zanc-zanc qiex jiez.  Ninh mbuo zuqc dingc zuiz,ninh mbuo maiv heuc jienv tov tengx.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``ไม้ ม่าย เฮญี้ยว ท่าย ทิน-ฮู่ง เญย เมี่ยน หฒั่นๆ เฉีย เจี์ย.  นิ่น บัว หฒุ ตี่ง ฒุ์ย, นิ่น บัว ไม้ เห่ว เจี๊ยน โท้ เถง.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“ໄມ້ ມ່າຍ ໂຮຍ້ວ ທ່າຍ ທິນ-ຮູ່ງ ເຍີຍ ມ່ຽນ ຕສັ່ນໆ ເຖຈຍ ເຈ໌ຍ.  ນິ່ນ ບົວ ຕສຸ ຕີ່ງ ຕສຸ໌ຍ,  ນິ່ນ ບົວ ໄມ້ ເຫ່ວ ຈ໊ຽນ ໂທ້ ເຖງ. </a:t>
            </a:r>
          </a:p>
        </p:txBody>
      </p:sp>
    </p:spTree>
  </p:cSld>
  <p:clrMapOvr>
    <a:masterClrMapping/>
  </p:clrMapOvr>
  <p:transition spd="fast">
    <p:cover dir="ld"/>
  </p:transition>
  <p:timing>
    <p:tnLst>
      <p:par>
        <p:cTn id="1" dur="indefinite" restart="never" nodeType="tmRoot"/>
      </p:par>
    </p:tnLst>
  </p:timing>
</p:sld>
</file>

<file path=ppt/slides/slide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They die in youth.     Their life perishes among the unclean.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เขา​ตาย​เมื่อ​ยัง​หนุ่ม​อยู่และ​ชีวิต​ของ​เขา​สิ้นสุด​ลง​ท่ามกลาง​พวก​เทว​ทาส</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Lunx nyei ziangh hoc ninh mbuo daic mi'aqv.  Ninh mbuo nyei setv mueiz nyei maengc zuqc nyaiv.</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หลุน เญย เฒี่ยง โห่ นิ่น บัว ไต่ หมี่ อ๊ะ.  นิ่น บัว เญย เซ้ด เมว์ย เญย แหม่ง หฒุ ไญ้.</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ຫລຸນ ເຍີຍ ຕສຢັ້ງ ໂຫ່ ນິ່ນ ບົວ ໄຕ່ ໝີ່ ອ໊ະ.  ນິ່ນ ບົວ ເຍີຍ ເຊດ ເມວີ໌ຍ ເຍີຍ ແໝ່ງ ຕສຸ ໄຍ້. </a:t>
            </a:r>
          </a:p>
        </p:txBody>
      </p:sp>
    </p:spTree>
  </p:cSld>
  <p:clrMapOvr>
    <a:masterClrMapping/>
  </p:clrMapOvr>
  <p:transition spd="fast">
    <p:cover dir="ld"/>
  </p:transition>
  <p:timing>
    <p:tnLst>
      <p:par>
        <p:cTn id="1" dur="indefinite" restart="never" nodeType="tmRoot"/>
      </p:par>
    </p:tnLst>
  </p:timing>
</p:sld>
</file>

<file path=ppt/slides/slidef.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36:15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He delivers the afflicted by their affliction,     and opens their ear in oppression.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พระ​องค์​ทรง​ช่วย​กู้​ผู้​ที่​ทุกข์​ใจ​ไว้​ด้วย​ความ​ทุกข์​ใจ​ของ​เขาและ​ทรง​ให้​ความ​ลำเค็ญ​เบิก​หู​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Tin-Hungh longc siouc kouv nyei jauv njoux siouc kouv nyei mienh.  Ninh longc zuqc zeix nyei sic koi nqoi ninh mbuo nyei m'normh.  E^li^hu Kuinx Yopv Ninh Zuqc Dingc Zuiz Puix Ninh Zoux Nyei Jauv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ทิน-ฮู่ง หล่ง เสี่ยว โค้ว เญย เจ๊า เหฌียว เสี่ยว โค้ว เญย เมี่ยน.  นิ่น หล่ง หฒุ เหฒย เญย สี่ คอย ฆอย นิ่น บัว เญย มน่อม.  เอ^ลี^ฮู ขวิน โย้บ นิ่น หฒุ ตี่ง ฒุ์ย ผุย นิ่น โหฒว เญย เจ๊า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ທິນ-ຮູ່ງ ຫລົ່ງ ສ່ຽວ ໂຄ້ວ ເຍີຍ ເຈົ໊າ ໂອຈ໋ວ ສ່ຽວ ໂຄ້ວ ເຍີຍ ມ່ຽນ.  ນິ່ນ ຫລົ່ງ ຕສຸ ເຕສີ໋ຍ ເຍີຍ ສີ່ ຄອຍ ອກອຍ ນິ່ນ ບົວ ເຍີຍ ມນ່ອມ.  ເອ^ລີ^ຮູ ຂວິນ ໂຢ໊ບ  ນິ່ນ ຕສຸ ຕີ່ງ ຕສຸ໌ຍ  ຜຸຍ ນິ່ນ ໂຕສ໋ວ ເຍີຍ ເຈົ໊າ </a:t>
            </a:r>
          </a:p>
        </p:txBody>
      </p:sp>
    </p:spTree>
  </p:cSld>
  <p:clrMapOvr>
    <a:masterClrMapping/>
  </p:clrMapOvr>
  <p:transition spd="fast">
    <p:cover dir="ld"/>
  </p:transition>
  <p:timing>
    <p:tnLst>
      <p:par>
        <p:cTn id="1" dur="indefinite" restart="never" nodeType="tmRoot"/>
      </p:par>
    </p:tnLst>
  </p:timing>
</p:sld>
</file>

<file path=docProps/app.xml><?xml version="1.0" encoding="utf-8"?>
<Properties xmlns="http://schemas.openxmlformats.org/officeDocument/2006/extended-properties" xmlns:vt="http://schemas.openxmlformats.org/officeDocument/2006/docPropsVTypes">
  <TotalTime>1</TotalTime>
  <Application>Spire.Presentation for .NET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2022-02-28T15:42:59Z</dcterms:created>
  <dcterms:modified xsi:type="dcterms:W3CDTF">2022-02-28T15:42:59Z</dcterms:modified>
</cp:coreProperties>
</file>