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7dc9e5efb5e4c01" /><Relationship Type="http://schemas.openxmlformats.org/package/2006/relationships/metadata/core-properties" Target="/docProps/core.xml" Id="R16779b21a3ed45df" /><Relationship Type="http://schemas.openxmlformats.org/officeDocument/2006/relationships/extended-properties" Target="/docProps/app.xml" Id="R1d44f2e34186461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3944f188d7f43a3"/>
  </p:sldMasterIdLst>
  <p:sldIdLst>
    <p:sldId id="256" r:id="R2dee3399f7144ddc"/>
    <p:sldId id="257" r:id="R5f49003daad2443c"/>
    <p:sldId id="258" r:id="R9043ce8252c84d7c"/>
    <p:sldId id="259" r:id="Rc7fc3dd3d4de4779"/>
    <p:sldId id="260" r:id="Rbcae496b7fb84e00"/>
    <p:sldId id="261" r:id="Re2c6011a9a6446dd"/>
    <p:sldId id="262" r:id="Rabe92e439c2244fb"/>
    <p:sldId id="263" r:id="R2d18fda110b543ae"/>
    <p:sldId id="264" r:id="Rf55402e10e7847c9"/>
    <p:sldId id="265" r:id="R028eeae05ac944a1"/>
    <p:sldId id="266" r:id="Rf1eeff288b744715"/>
    <p:sldId id="267" r:id="R1673771e16654f76"/>
    <p:sldId id="268" r:id="Reb4bb54e2e4d45c7"/>
    <p:sldId id="269" r:id="R4b7d03c9885e4e06"/>
    <p:sldId id="270" r:id="Rd8d876d753f647fc"/>
    <p:sldId id="271" r:id="Rfa960ab922924e56"/>
    <p:sldId id="272" r:id="R0de0d8b4d9a24bd4"/>
    <p:sldId id="273" r:id="Rd3e3f6bdc4ba43b3"/>
    <p:sldId id="274" r:id="R41f7bce239a647ba"/>
    <p:sldId id="275" r:id="Re356a2e601b94a7d"/>
    <p:sldId id="276" r:id="R54195aeffe5c4e8a"/>
    <p:sldId id="277" r:id="Rdb9ccbb0a24042ae"/>
    <p:sldId id="278" r:id="Rd737b6a256724d0d"/>
    <p:sldId id="279" r:id="R2ad24b21b8504846"/>
    <p:sldId id="280" r:id="R784ec3d812dc47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358a23fa0c74430" /><Relationship Type="http://schemas.openxmlformats.org/officeDocument/2006/relationships/viewProps" Target="/ppt/viewProps.xml" Id="R4e946c25681b444e" /><Relationship Type="http://schemas.openxmlformats.org/officeDocument/2006/relationships/slideMaster" Target="/ppt/slideMasters/slideMaster.xml" Id="Re3944f188d7f43a3" /><Relationship Type="http://schemas.openxmlformats.org/officeDocument/2006/relationships/theme" Target="/ppt/slideMasters/theme/theme.xml" Id="R237c6d2bb9cd4632" /><Relationship Type="http://schemas.openxmlformats.org/officeDocument/2006/relationships/slide" Target="/ppt/slides/slide.xml" Id="R2dee3399f7144ddc" /><Relationship Type="http://schemas.openxmlformats.org/officeDocument/2006/relationships/slide" Target="/ppt/slides/slide2.xml" Id="R5f49003daad2443c" /><Relationship Type="http://schemas.openxmlformats.org/officeDocument/2006/relationships/slide" Target="/ppt/slides/slide3.xml" Id="R9043ce8252c84d7c" /><Relationship Type="http://schemas.openxmlformats.org/officeDocument/2006/relationships/slide" Target="/ppt/slides/slide4.xml" Id="Rc7fc3dd3d4de4779" /><Relationship Type="http://schemas.openxmlformats.org/officeDocument/2006/relationships/slide" Target="/ppt/slides/slide5.xml" Id="Rbcae496b7fb84e00" /><Relationship Type="http://schemas.openxmlformats.org/officeDocument/2006/relationships/slide" Target="/ppt/slides/slide6.xml" Id="Re2c6011a9a6446dd" /><Relationship Type="http://schemas.openxmlformats.org/officeDocument/2006/relationships/slide" Target="/ppt/slides/slide7.xml" Id="Rabe92e439c2244fb" /><Relationship Type="http://schemas.openxmlformats.org/officeDocument/2006/relationships/slide" Target="/ppt/slides/slide8.xml" Id="R2d18fda110b543ae" /><Relationship Type="http://schemas.openxmlformats.org/officeDocument/2006/relationships/slide" Target="/ppt/slides/slide9.xml" Id="Rf55402e10e7847c9" /><Relationship Type="http://schemas.openxmlformats.org/officeDocument/2006/relationships/slide" Target="/ppt/slides/slidea.xml" Id="R028eeae05ac944a1" /><Relationship Type="http://schemas.openxmlformats.org/officeDocument/2006/relationships/slide" Target="/ppt/slides/slideb.xml" Id="Rf1eeff288b744715" /><Relationship Type="http://schemas.openxmlformats.org/officeDocument/2006/relationships/slide" Target="/ppt/slides/slidec.xml" Id="R1673771e16654f76" /><Relationship Type="http://schemas.openxmlformats.org/officeDocument/2006/relationships/slide" Target="/ppt/slides/slided.xml" Id="Reb4bb54e2e4d45c7" /><Relationship Type="http://schemas.openxmlformats.org/officeDocument/2006/relationships/slide" Target="/ppt/slides/slidee.xml" Id="R4b7d03c9885e4e06" /><Relationship Type="http://schemas.openxmlformats.org/officeDocument/2006/relationships/slide" Target="/ppt/slides/slidef.xml" Id="Rd8d876d753f647fc" /><Relationship Type="http://schemas.openxmlformats.org/officeDocument/2006/relationships/slide" Target="/ppt/slides/slide10.xml" Id="Rfa960ab922924e56" /><Relationship Type="http://schemas.openxmlformats.org/officeDocument/2006/relationships/slide" Target="/ppt/slides/slide11.xml" Id="R0de0d8b4d9a24bd4" /><Relationship Type="http://schemas.openxmlformats.org/officeDocument/2006/relationships/slide" Target="/ppt/slides/slide12.xml" Id="Rd3e3f6bdc4ba43b3" /><Relationship Type="http://schemas.openxmlformats.org/officeDocument/2006/relationships/slide" Target="/ppt/slides/slide13.xml" Id="R41f7bce239a647ba" /><Relationship Type="http://schemas.openxmlformats.org/officeDocument/2006/relationships/slide" Target="/ppt/slides/slide14.xml" Id="Re356a2e601b94a7d" /><Relationship Type="http://schemas.openxmlformats.org/officeDocument/2006/relationships/slide" Target="/ppt/slides/slide15.xml" Id="R54195aeffe5c4e8a" /><Relationship Type="http://schemas.openxmlformats.org/officeDocument/2006/relationships/slide" Target="/ppt/slides/slide16.xml" Id="Rdb9ccbb0a24042ae" /><Relationship Type="http://schemas.openxmlformats.org/officeDocument/2006/relationships/slide" Target="/ppt/slides/slide17.xml" Id="Rd737b6a256724d0d" /><Relationship Type="http://schemas.openxmlformats.org/officeDocument/2006/relationships/slide" Target="/ppt/slides/slide18.xml" Id="R2ad24b21b8504846" /><Relationship Type="http://schemas.openxmlformats.org/officeDocument/2006/relationships/slide" Target="/ppt/slides/slide19.xml" Id="R784ec3d812dc472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866fd8cefc345b8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f20c40fc1cc473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2a12b9fb644d9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011cedf2574407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4bf29aec5b42fb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c0dd26b0ec4840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ac1db6a14941b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a534c4a0da5486c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027ddc19f24906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3bcdb3afa87482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0def2a7ac914a05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568f510896084e76" /><Relationship Type="http://schemas.openxmlformats.org/officeDocument/2006/relationships/slideLayout" Target="/ppt/slideLayouts/slideLayout.xml" Id="R1e2d5221d3d44835" /><Relationship Type="http://schemas.openxmlformats.org/officeDocument/2006/relationships/slideLayout" Target="/ppt/slideLayouts/slideLayout2.xml" Id="R32de2ba4f7ae4572" /><Relationship Type="http://schemas.openxmlformats.org/officeDocument/2006/relationships/slideLayout" Target="/ppt/slideLayouts/slideLayout3.xml" Id="R6469824895ed404d" /><Relationship Type="http://schemas.openxmlformats.org/officeDocument/2006/relationships/slideLayout" Target="/ppt/slideLayouts/slideLayout4.xml" Id="R08fc905dc85442be" /><Relationship Type="http://schemas.openxmlformats.org/officeDocument/2006/relationships/slideLayout" Target="/ppt/slideLayouts/slideLayout5.xml" Id="R48878441d9ca4926" /><Relationship Type="http://schemas.openxmlformats.org/officeDocument/2006/relationships/slideLayout" Target="/ppt/slideLayouts/slideLayout6.xml" Id="R6f4b6660d9224ede" /><Relationship Type="http://schemas.openxmlformats.org/officeDocument/2006/relationships/slideLayout" Target="/ppt/slideLayouts/slideLayout7.xml" Id="Redd03750f72e477b" /><Relationship Type="http://schemas.openxmlformats.org/officeDocument/2006/relationships/slideLayout" Target="/ppt/slideLayouts/slideLayout8.xml" Id="R9b0a527ffba7412a" /><Relationship Type="http://schemas.openxmlformats.org/officeDocument/2006/relationships/slideLayout" Target="/ppt/slideLayouts/slideLayout9.xml" Id="Rcf5cf7438ae549d9" /><Relationship Type="http://schemas.openxmlformats.org/officeDocument/2006/relationships/slideLayout" Target="/ppt/slideLayouts/slideLayouta.xml" Id="R9373ab2b35a547d8" /><Relationship Type="http://schemas.openxmlformats.org/officeDocument/2006/relationships/slideLayout" Target="/ppt/slideLayouts/slideLayoutb.xml" Id="Rd43e609d19ac4e82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1e2d5221d3d44835"/>
    <p:sldLayoutId id="2147483652" r:id="R08fc905dc85442be"/>
    <p:sldLayoutId id="2147483653" r:id="R48878441d9ca4926"/>
    <p:sldLayoutId id="2147483654" r:id="R6f4b6660d9224ede"/>
    <p:sldLayoutId id="2147483655" r:id="Redd03750f72e477b"/>
    <p:sldLayoutId id="2147483656" r:id="R9b0a527ffba7412a"/>
    <p:sldLayoutId id="2147483657" r:id="Rcf5cf7438ae549d9"/>
    <p:sldLayoutId id="2147483658" r:id="R9373ab2b35a547d8"/>
    <p:sldLayoutId id="2147483659" r:id="Rd43e609d19ac4e82"/>
    <p:sldLayoutId id="2147483650" r:id="R32de2ba4f7ae4572"/>
    <p:sldLayoutId id="2147483651" r:id="R6469824895ed404d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f7b2fea35214f5e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68ff8c15f6346af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4e4b3f2ab2f454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d8225f119a14d9d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09a73e226644a0e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4e2d971dc1e477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17b6f8d2139465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ac4b3a535f74109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72be2fe39dd4ad0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8cd4a5559ca41c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69a3c5064b441bf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5b2d75c79e4442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be4601e35d8496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5b4d05c712147d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05f646b13d84d5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1d505204859488e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c0e7c8f54ec4b5a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e7d990d0ef4482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b417b7586bf4e44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01af5ae81f4473b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ddbfba29d2c4877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8576ca6cd2346e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668217277cc4bf6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d6ca5aaf01741c0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7cfe2b599764a9c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“Yes, at this my heart trembles,     and is moved out of its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เรื่อง​นี้​กระทำ​ให้​หัวใจ​ของ​ข้าพเจ้า​สั่น​รัวสะทก​สะท้าน​ขวัญ​หนี​ดี​ฝ่อ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“Naaiv deix sic bun yie nyei mba'nziu dongz mbokc mbokc nyei,  ndanc zuqc yie nyei wuonh ndaix, daamv mapv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``น้าย เต๋ย สี่ ปุน เยีย เญย บะฑิว ต์ง บกๆ เญย,  ดั่น หฒุ เยีย เญย ว่วน ได๋, ต๊าม มับ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“ນ້າຍ ເຕີ໋ຍ ສີ່ ປຸນ ເຢຍ ເຍີຍ ບະດສິວ ຕົ໌ງ ບົກໆ ເຍີຍ,   ດັ່ນ ຕສຸ ເຢຍ ເຍີຍ ວ່ວນ ໄດ໋, ຕ໊າມ ມັບ ເດສ່ງ.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Do you know the workings of the clouds,     the wondrous works of him who is perfect in knowledge?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ทราบ​ถึง​การ​ทรง​ตัว​ของ​เมฆ​หรือเป็น​พระ​ราช​กิจ​อัน​ประหลาด​ของ​พระ​องค์​ผู้​สมบูรณ์​ใน​ความ​รู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hiuv duqv mbuonx hnangv haaix nor mbiouh jienv ndaamv-lungh nyei fai?  Se maaih dunh yunh nyei wuonh zaang wuov dauh zoux nyei mbuoqc horngh sic.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ฮิ้ว ตุ๊ บ๋วน ฮนั้ง หาย นอ เบี้ยว เจี๊ยน ด๊าม-ลู่ง เญย ไฟ?  เซ ม่าย ตุ้น ยุ่น เญย ว่วน ฒาง วั้ว เต้า โหฒว เญย บัวะ ฮ่อง สี่.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ຮິ້ວ ຕຸ໊ ບ໋ວນ ຮນັ້ງ ຫາຍ ນໍ ບ້ຽວ ຈ໊ຽນ ດ໊າມ-ລູ່ງ ເຍີຍ ໄຟ?   ເຊ ມ່າຍ ຕຸ້ນ ຢຸ້ນ ເຍີຍ ວ່ວນ ຕສາງ ວົ້ວ ເຕົ້າ ໂຕສ໋ວ ເຍີຍ ບົວະ ຮ່ອງ ສີ່.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You whose clothing is warm,     when the earth is still by reason of the south wind?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ตัว​ท่าน ผู้​ที่​เสื้อผ้า​ของ​ตน​ร้อนเมื่อ​แผ่นดิน​โลก​ซบ​เซา​เพราะ​ลม​ทิศ​ใต้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Naamh bung nyei nziaaux bun ndau jorm zongc-zongc nyei,  meih yuoqv, lui-houx hnangv douz nor jorm.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น่าม ปูง เญย หฑยาว ปุน เดา จอม หฒ่งๆ เญย,  เม่ย ยัวะ, ลุย-โหว ฮนั้ง โต์ว นอ จอม.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ນ່າມ ປູງ ເຍີຍ ດສຢ໋າວ ປຸນ ເດົາ ຈອມ ຕສົ່ງໆ ເຍີຍ,   ເມີ່ຍ ຢົ໊ວະ, ລຸຍ-ໂຫວ ຮນັ້ງ ໂຕ໌ວ ນໍ ຈອມ.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you, with him, spread out the sky,     which is strong as a cast metal mirror?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ท่าน​แผ่​ฟ้า​ออกไป​อย่าง​พระ​องค์​ได้​หรือให้​แข็ง​อย่าง​คัน​ฉ่อง​หลอม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hnangvTin-Hungh corng lungh,  yaac bun lungh ngaengc hnangv nzaatv daaih nyei dongh siqv gingx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ฮนั้ง ทิน-ฮู่ง ธอง ลู่ง,  หย่า ปุน ลู่ง แหง่ง ฮนั้ง ฑ้าด ต้าย เญย ต้ง ซิ กี๋ง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ຮນັ້ງ  ທິນ-ຮູ່ງ ທສອງ ລູ່ງ,   ຢ່າ ປຸນ ລູ່ງ ແຫງ່ງ ຮນັ້ງ ດສ໊າດ ຕ້າຍ ເຍີຍ ຕົ້ງ ຊິ ກີ໋ງ ໄຟ?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Teach us what we shall tell him,     for we can’t make our case by reason of darkness.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สอน​เรา​มา​ว่า​เรา​ควร​จะ​ทูล​พระ​องค์​อย่างไรเพราะ​ความ​มืด​เรา​จึง​ร่าง​สำนวน​ของ​เรา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“Tov njaaux yie mbuo, yie mbuo oix zuqc hnangv haaix nor caux Tin-Hungh gorngv.  Yie mbuo hnyouv hngongx, hnamv maiv cuotv waac gorngv.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``โท้ หฌาว เยีย บัว, เยีย บัว อ๋อย หฒุ ฮนั้ง หาย นอ เหธา ทิน-ฮู่ง ก๊อง.  เยีย บัว เฮญี้ยว หฮงง, ฮนั้ม ไม้ ธ้วด หว่า ก๊อง.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“ໂທ້ ອຈ໋າວ ເຢຍ ບົວ, ເຢຍ ບົວ ອ໋ອຍ ຕສຸ ຮນັ້ງ ຫາຍ ນໍ ເຖສົາ ທິນ-ຮູ່ງ ກ໊ອງ.   ເຢຍ ບົວ ໂຮຍ້ວ ຫຮງົງ, ຮນ້ຳ ໄມ້ ທສວດ ຫວ່າ ກ໊ອງ.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Shall it be told him that I would speak?     Or should a man wish that he were swallowed up?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จะ​ทูล​พระ​องค์​ได้​ไหม​ว่า ข้าพเจ้า​อยากจะ​ทูลมี​ใคร​เคย​คิด​ไหม​ว่า​เขา​อยากจะ​ตาย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Oix zuqc mbuox ninh, yie oix caux ninh gorngv waac fai?  Maaih haaix laanh mienh ganh oix tov zuqc mietc?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อ๋อย หฒุ บั๋ว นิ่น, เยีย อ๋อย เหธา นิ่น ก๊อง หว่า ไฟ?  ม่าย หาย ล่าน เมี่ยน กั้น อ๋อย โท้ หฒุ เหมียด?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ອ໋ອຍ ຕສຸ ບົ໋ວ ນິ່ນ, ເຢຍ ອ໋ອຍ ເຖສົາ ນິ່ນ ກ໊ອງ ຫວ່າ ໄຟ?   ມ່າຍ ຫາຍ ລ່ານ ມ່ຽນ ກັ້ນ ອ໋ອຍ ໂທ້ ຕສຸ ໝຽດ?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Now men don’t see the light which is bright in the skies,     but the wind passes, and clears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ฝ่าย​มนุษย์​เพ่ง​ดู​แสง​สว่าง​ไม่ได้เมื่อ​มัน​สุกใส​อยู่​ใน​ท้องฟ้าเมื่อ​ลม​ผ่าน​ไป​กวาด​ให้​กระจ่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Ih zanc nziaaux buonc mbuonx mingh, lungh ziouc nzang,  njang aengv jienv,  baamh mienh ziouc maiv haih mangc lungh nyei njang.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อี้ หฒั่น หฑยาว ป่วน บ๋วน มี่ง, ลู่ง ฯฒฯ ฑัง, ฌัง แอ๊ง เจี๊ยน,  ป้าม เมี่ยน ฯฒฯ ไม้ ไฮ่ หมั่ง ลู่ง เญย ฌัง.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ອີ້ ຕສັ່ນ ດສຢ໋າວ ປ່ວນ ບ໋ວນ ມີ່ງ, ລູ່ງ ຕສ່ຽວ ດສັງ,   ອຈັງ ແອ໊ງ ຈ໊ຽນ,   ປ້າມ ມ່ຽນ ຕສ່ຽວ ໄມ້ ໄຮ່ ໝັ່ງ ລູ່ງ ເຍີຍ ອຈັງ.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Out of the north comes golden splendor.     With God is awesome majesty.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สง​ทอง​ส่อง​มา​จาก​ทิศ​เหนือ​พระ​เจ้า​ทรง​ฉลอง​พระ​องค์​ด้วย​ความ​โอ่​อ่า​ตระการ​อย่าง​น่า​คร้าม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Yiem baqv bung maaih njang-laangc cuotv hnangv jiem nor,  Tin-Hungh daaih yaac maaih gamh nziex nyei haangh daauh.  E^li^hu Mbuox Yopv Jangx Jienv Tin-Hungh Maiv Muangx Dongh Hnamv Daaih Ganh Maaih Cong-Mengh Wuov Deix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เยียม ป๊ะ ปูง ม่าย ฌัง-หล่าง ธ้วด ฮนั้ง เจียม นอ,  ทิน-ฮู่ง ต้าย หย่า ม่าย กั้ม เหฑีย เญย ฮ่าง ต้าว.  เอ^ลี^ฮู บั๋ว โย้บ จั๋ง เจี๊ยน ทิน-ฮู่ง ไม้ หมวัง ต้ง ฮนั้ม ต้าย กั้น ม่าย ธง-เม่ง วั้ว เต๋ย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ຢຽມ ປ໊ະ ປູງ ມ່າຍ ອຈັງ-ຫລ່າງ ທສວດ ຮນັ້ງ ຈຽມ ນໍ,   ທິນ-ຮູ່ງ ຕ້າຍ ຢ່າ ມ່າຍ ກ້ຳ ເດສ໋ຍ ເຍີຍ ຮ່າງ ຕ້າວ.   ເອ^ລີ^ຮູ ບົ໋ວ ໂຢ໊ບ ຈັ໋ງ ຈ໊ຽນ  ທິນ-ຮູ່ງ ໄມ້ ໝວັງ ຕົ້ງ ຮນ້ຳ ຕ້າຍ  ກັ້ນ ມ່າຍ ທສົງ-ເມ່ງ ວົ້ວ ເຕີ໋ຍ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We can’t reach the Almighty.     He is exalted in power.     In justice and great righteousness, he will not oppress.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องค์​ผู้​ทรง​มหิทธิ​ฤทธิ์​นั้น เรา​จะ​ค้นพบ​พระ​องค์​ไม่ได้​พระ​องค์​ใหญ่​ยิ่ง​ใน​เรื่อง​ฤทธานุภาพความ​ยุติธรรม​และ​ความ​ชอบธรรม​อัน​มาก​ยิ่ง​พระ​องค์​จะ​ไม่​ทรง​ฝ่า​ฝื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mbuo maiv haih mingh nitv fatv Nernh Jiex Wuov Dauh.  Ninh maaih domh qaqv, maaih baengh fim,  ninh zoux duqv horpc haic, yaac maiv zeix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บัว ไม้ ไฮ่ มี่ง นิด ฟัด เน่น เจี๋ย วั้ว เต้า.  นิ่น ม่าย ต้ม ชะ, ม่าย แป้ง ฟิม,  นิ่น โหฒว ตุ๊ หอบ ไห่, หย่า ไม้ เหฒย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ບົວ ໄມ້ ໄຮ່ ມີ່ງ ນິດ ຟັດ ເນິ່ນ ເຈ໋ຍ ວົ້ວ ເຕົ້າ.   ນິ່ນ ມ່າຍ ຕົ້ມ ທຈະ, ມ່າຍ ແປ້ງ ຟິມ,   ນິ່ນ ໂຕສ໋ວ ຕຸ໊ ຫອບ ໄຫ່,  ຢ່າ ໄມ້ ເຕສີ໋ຍ ມ່ຽນ.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Therefore men revere him.     He doesn’t regard any who are wise of heart.”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ฉะนั้น​มนุษย์​จึง​ยำเกรง​พระ​องค์​พระ​องค์​ไม่​ทรง​นับ​ถือ​ผู้ใด​ที่​ถือ​ตัว​ว่า​มี​ปัญญา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naaiv mienh taaih ninh.  Da'faanh ceng ganh maaih cong-mengh nyei mienh ninh maiv taaih aqv.”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น้าย เมี่ยน ท่าย นิ่น.  ตะฟ่าน เธง กั้น ม่าย ธง-เม่ง เญย เมี่ยน นิ่น ไม้ ท่าย อ๊ะ.''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ນ້າຍ ມ່ຽນ ທ່າຍ ນິ່ນ.   ຕະຟ່ານ ເທສງ ກັ້ນ ມ່າຍ ທສົງ-ເມ່ງ ເຍີຍ ມ່ຽນ ນິ່ນ ໄມ້ ທ່າຍ ອ໊ະ.”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Hear, oh, hear the noise of his voice,     the sound that goes out of his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จง​ฟัง จง​ฟัง​เสียง​กัมปนาท​ของ​พระ​องค์และ​เสียง​กระหึ่ม​ที่​ออกมา​จาก​พระ​โอษฐ์​ของ​พระ​องค์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Muangx maah! Muangx Tin-Hungh nyei qiex mbui hnangv mba'ong nor,  muangx yiem ninh nyei nzuih cuotv njunh njunh nyei qiex.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หมวัง ม่าะ! หมวัง ทิน-ฮู่ง เญย เฉีย บุย ฮนั้ง บะอง นอ,  หมวัง เยียม นิ่น เญย ฑุ่ย ธ้วด ฌุ่นๆ เญย เฉีย.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ໝວັງ ມ່າະ! ໝວັງ ທິນ-ຮູ່ງ ເຍີຍ ເຖຈຍ ບຸຍ ຮນັ້ງ ບະອົງ ນໍ,   ໝວັງ ຢຽມ ນິ່ນ ເຍີຍ ດສຸ້ຍ ທສວດ ອຈຸ້ນໆ ເຍີຍ ເຖຈຍ.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sends it forth under the whole sky,     and his lightning to the ends of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ปล่อย​ให้​ไป​ทั่ว​ใต้​ฟ้า​ทั้งสิ้นและ​ฟ้า​แลบ​ของ​พระ​องค์​ไป​ถึง​สุด​ปลาย​แผ่นดิน​โล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bungx mba'lingc cuotv buangv lungh ndiev,  ninh nyei mba'lingc mingh jomc lungh gorn.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ปู๋ง บะหลี่ง ธ้วด ปวั๊ง ลู่ง เดี๊ย,  นิ่น เญย บะหลี่ง มี่ง จ่ม ลู่ง กอน.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ປູ໋ງ ບະຫລີ່ງ ທສວດ ປວັ໊ງ ລູ່ງ ເດ໊ຍ,   ນິ່ນ ເຍີຍ ບະຫລີ່ງ ມີ່ງ ຈົ່ມ ລູ່ງ ກອນ.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After it a voice roars.     He thunders with the voice of his majesty.     He doesn’t hold back anything when his voice is heard.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สุรเสียง​ของ​พระ​องค์​คราง​กระหึ่ม​ตาม​ไป​พระ​องค์​ทรง​แผด​พระ​สุรเสียง​อัน​โอฬารึก​ของ​พระ​องค์​พระ​องค์​มิได้​ทรง​หน่วง​เหนี่ยว​ฟ้า​แลบ เมื่อ​ได้​ยิน​พระ​สุรเสียง​ของ​พระ​องค์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Nqa'haav maaih ninh nyei qiex njunh jienv daaih,  ninh maaih haangh daauh nyei qiex hnangv mba'ong nor mbui,  ninh nyei qiex mbui wuov zanc, ninh maiv dangv jienv mba'lingc.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ฆะฮ้า ม่าย นิ่น เญย เฉีย ฌุ่น เจี๊ยน ต้าย,  นิ่น ม่าย ฮ่าง ต้าว เญย เฉีย ฮนั้ง บะอง นอ บุย,  นิ่น เญย เฉีย บุย วั้ว หฒั่น, นิ่น ไม้ ตั๊ง เจี๊ยน บะหลี่ง.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ອກະຮ້າ ມ່າຍ ນິ່ນ ເຍີຍ ເຖຈຍ ອຈຸ້ນ ຈ໊ຽນ ຕ້າຍ,   ນິ່ນ ມ່າຍ ຮ່າງ ຕ້າວ ເຍີຍ ເຖຈຍ ຮນັ້ງ ບະອົງ ນໍ ບຸຍ,   ນິ່ນ ເຍີຍ ເຖຈຍ ບຸຍ ວົ້ວ ຕສັ່ນ, ນິ່ນ ໄມ້ ຕັ໊ງ ຈ໊ຽນ ບະຫລີ່ງ.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God thunders marvelously with his voice.     He does great things, which we can’t comprehend.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ทรง​สำแดง​กัมปนาท​อย่าง​ประหลาด​ด้วย​พระ​สุรเสียง​ของ​พระ​องค์​พระ​องค์​ทรง​กระทำ​การ​ใหญ่โต​ซึ่ง​เรา​เข้าใจ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nyei qiex mbui cuotv haiz mbuoqc horngh haic.  Ninh zoux hlo haic nyei sic, yie mbuo zungv maiv haih bieqc hnyouv.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เญย เฉีย บุย ธ้วด ไฮ์ บัวะ ฮ่อง ไห่.  นิ่น โหฒว โฮล ไห่ เญย สี่, เยีย บัว ฒู้ง ไม้ ไฮ่ เปียะ เฮญี้ยว.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ເຍີຍ ເຖຈຍ ບຸຍ ທສວດ ໄຮ໌ ບົວະ ຮ່ອງ ໄຫ່.   ນິ່ນ ໂຕສ໋ວ ໂຮລ ໄຫ່ ເຍີຍ ສີ່, ເຢຍ ບົວ ຕສູ໊ງ ໄມ້ ໄຮ່ ເປັຍ ໂຮຍ້ວ.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he says to the snow, ‘Fall on the earth;’     likewise to the shower of rain,     and to the showers of his mighty rain.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เพราะ​พระ​องค์​ตรัส​กับ​หิมะ​ว่า ‘ตก​ลง​บน​แผ่นดิน​ซี’และ​ใน​ทำนอง​เดียว​กัน​ก็​ตรัส​กับ​ฝนและ​กับ​ห่า​ฝน​อัน​หนัก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ninh mbuox sorng, ‘Duih njiec ndau-beih maah!’ Yaac mbuox mbiungc caux mbiungc-nziaaux, ‘Oix zuqc henv aqv.’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นิ่น บั๋ว ซอง, `ตุ้ย เหฌี่ย เดา-เป้ย ม่าะ!'  หย่า บั๋ว บยู่ง เหธา บยู่ง-หฑยาว, `อ๋อย หฒุ เฮ้น อ๊ะ.'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ນິ່ນ ບົ໋ວ ຊອງ, ‘ຕຸ້ຍ ເອຈ່ຍ ເດົາ-ເປີ້ຍ ມ່າະ!’   ຢ່າ ບົ໋ວ ບຢູ່ງ ເຖສົາ ບຢູ່ງ-ດສຢ໋າວ, ‘ອ໋ອຍ ຕສຸ ເຮ້ນ ອ໊ະ.’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seals up the hand of every man,     that all men whom he has made may know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​พระ​องค์​ทรง​มัด​มือ​ของ​มนุษย์​ทุก​คนเพื่อ​ทุก​คน​ซึ่ง​พระ​องค์​ทรง​สร้าง​จะ​รู้​ได้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dauh dauh mienh nyei buoz dingh njiec,  weic bun zeix daaih nyei maanc mienh hiuv duqv ninh nyei gong.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เต้าๆ เมี่ยน เญย ปั์ว ตี้ง เหฌี่ย,  เหว่ย ปุน เหฒย ต้าย เญย หม่าน เมี่ยน ฮิ้ว ตุ๊ นิ่น เญย กง.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ເຕົ້າໆ ມ່ຽນ ເຍີຍ ປົ໌ວ ຕີ້ງ ເອຈ່ຍ,   ເຫວີ່ຍ ປຸນ ເຕສີ໋ຍ ຕ້າຍ ເຍີຍ ໝ່ານ ມ່ຽນ ຮິ້ວ ຕຸ໊ ນິ່ນ ເຍີຍ ກົງ.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the animals take cover,     and remain in their dens.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แล้ว​สัตว์​ป่า​จึง​เข้า​ไปสู่​รัง​ของ​มันและ​พัก​อยู่​ใน​ถ้ำ​ของ​มัน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Hieh zoih bieqc ninh mbuo nyei zunh,  yaac yiem ninh mbuo nyei kuotv gu'nyuoz.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เฮยี่ย ฒ่อย เปียะ นิ่น บัว เญย ฒุ่น,  หย่า เยียม นิ่น บัว เญย ค้วด กะญั์ว.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ເຮ່ຍ ຕສ້ອຍ ເປັຍ ນິ່ນ ບົວ ເຍີຍ ຕສຸ້ນ,   ຢ່າ ຢຽມ ນິ່ນ ບົວ ເຍີຍ ຄວດ ກະຍົ໌ວ.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Out of its room comes the storm,     and cold out of the north.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พายุ​ออกมา​จาก​ห้อง​ทิศ​ใต้และ​ความ​หนาว​มา​จาก​ลม​เหนือ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Nziaaux-jieqv yiem naamh bung cuotv daaih,  juangv nyei qiex yiem baqv bung nyei nziaaux cuotv.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หฑยาว-เจี๊ยะ เยียม น่าม ปูง ธ้วด ต้าย,  จวั๊ง เญย เฉีย เยียม ป๊ะ ปูง เญย หฑยาว ธ้วด.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ດສຢ໋າວ-ເຈັ໊ຍ ຢຽມ ນ່າມ ປູງ ທສວດ ຕ້າຍ,   ຈວັ໊ງ ເຍີຍ ເຖຈຍ ຢຽມ ປ໊ະ ປູງ ເຍີຍ ດສຢ໋າວ ທສວດ.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By the breath of God, ice is given,     and the breadth of the waters is frozen.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​พระ​เจ้า​ประทาน​น้ำแข็ง​ด้วย​ลม​หายใจ​ของ​พระ​องค์และ​น้ำ​กว้าง​ใหญ่​ก็​แข็งตัว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nyei qiex bun wuom gitv sorng,  wuom-taan yaac gitv ngaengc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เญย เฉีย ปุน ววม กิ๊ด ซอง,  ววม-ทาน หย่า กิ๊ด แหง่ง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ເຍີຍ ເຖຈຍ ປຸນ ວວມ ກິ໊ດ ຊອງ,   ວວມ-ທານ ຢ່າ ກິ໊ດ ແຫງ່ງ ເດສ່ງ.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Yes, he loads the thick cloud with moisture.     He spreads abroad the cloud of his lightning.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บรรทุก​ความ​ชุ่ม​ชื้น​ไว้​ที่​เมฆ​ทึบ​พระ​องค์​ทรง​กระจาย​เมฆ​แห่ง​ฟ้า​แลบ​ออก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mbuonx-hoz maaih wuom buangv nzengc,  bun mba'lingc yiem mbuonx faatv cuotv.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บ๋วน-โฮ์ ม่าย ววม ปวั๊ง เหฑ่ง,  ปุน บะหลี่ง เยียม บ๋วน ฟ้าด ธ้วด.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ບ໋ວນ-ໂຮ໌ ມ່າຍ ວວມ ປວັ໊ງ ເດສ່ງ,   ປຸນ ບະຫລີ່ງ ຢຽມ ບ໋ວນ ຟາດ ທສວດ.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It is turned around by his guidance,     that they may do whatever he commands them     on the surface of the habitable world,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มัน​หัน​ไปๆ ตาม​การ​นำ​ของ​พระ​องค์เพื่อให้​สำเร็จ​กิจ​ทั้งสิ้น​ซึ่ง​พระ​องค์​ทรง​บัญชา​มันที่​เหนือ​ผิว​พิภพ​ที่​มนุษย์​อาศัย​อยู่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Ziux Tin-Hungh paaiv, ninh mbuo guinh mingh guinh daaih,  youh gormx lungh ndiev zoux ziangx  ei jienv ninh hatc nyei yietc zungv.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หฒิว ทิน-ฮู่ง พ้าย, นิ่น บัว กวิ้น มี่ง กวิ้น ต้าย,  โย่ว ก๋อม ลู่ง เดี๊ย โหฒว เหฒียง  เอย เจี๊ยน นิ่น หัด เญย เหยียด ฒู้ง.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ຕສິ໋ວ ທິນ-ຮູ່ງ ພ້າຍ, ນິ່ນ ບົວ ກວິ້ນ ມີ່ງ ກວິ້ນ ຕ້າຍ,   ໂຢ້ວ ກ໋ອມ ລູ່ງ ເດ໊ຍ ໂຕສ໋ວ ຕສຢັ໋ງ   ເອີຍ ຈ໊ຽນ ນິ່ນ ຫັດ ເຍີຍ ຢຽດ ຕສູ໊ງ.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Whether it is for correction, or for his land,     or for loving kindness, that he causes it to come.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ไม่​ว่า​จะ​เป็น​เพื่อ​การ​ตี​สอน หรือ​เพื่อ​แผ่นดิน​ของ​พระ​องค์หรือ​เพื่อ​ความ​รัก​มั่นคง ​พระ​องค์​ทรง​กระทำ​ให้​สิ่ง​เหล่า​นี้​เกิดขึ้น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naaiv deix jauv cuotv daaih weic dingc zuiz  fai weic yungz ndau-beih,  fai weic zuqc ninh ziepc zuoqv nyei hnamv mienh.  E^li^hu Mbuox Yopv Samx Mangc Weih Gormx Nyei Ga'naaiv Ziouc Zieqv Duqv Tin-Hungh Ndongc Haaix Hlo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น้าย เต๋ย เจ๊า ธ้วด ต้าย เหว่ย ตี่ง ฒุ์ย  ไฟ เหว่ย ยู์ง เดา-เป้ย,  ไฟ เหว่ย หฒุ นิ่น เหฒียบ ฒัวะ เญย ฮนั้ม เมี่ยน.  เอ^ลี^ฮู บั๋ว โย้บ สัม หมั่ง เว่ย ก๋อม เญย กะน้าย ฯฒฯ เฒียะ ตุ๊ ทิน-ฮู่ง ด่ง หาย โฮล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ນ້າຍ ເຕີ໋ຍ ເຈົ໊າ ທສວດ ຕ້າຍ ເຫວີ່ຍ ຕີ່ງ ຕສຸ໌ຍ   ໄຟ ເຫວີ່ຍ ຢູ໌ງ ເດົາ-ເປີ້ຍ,   ໄຟ ເຫວີ່ຍ ຕສຸ ນິ່ນ ຕສຽບ ຕສົ໊ວະ ເຍີຍ ຮນ້ຳ ມ່ຽນ.   ເອ^ລີ^ຮູ ບົ໋ວ ໂຢ໊ບ ສຳ ໝັ່ງເວີ່ຍ ກ໋ອມ ເຍີຍ ກະນ້າຍ  ຕສ່ຽວ ເຕສັ໊ຍ ຕຸ໊   ທິນ-ຮູ່ງ ດົ່ງ ຫາຍ ໂຮລ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“Listen to this, Job.     Stand still, and consider the wondrous works of God.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“ท่าน​โยบ​เจ้า​ข้า ขอ​ฟัง​ข้อ​นี้จง​นิ่ง​พิจารณา​การ​กระทำ​อัน​อัศจรรย์​ของ​พระ​เจ้า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aah! Dingh jienv longx-longx nyei muangx  taux Tin-Hungh zoux mbuoqc horngh nyei sic.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อ้า! ตี้ง เจี๊ยน หลงๆ เญย หมวัง  เถา ทิน-ฮู่ง โหฒว บัวะ ฮ่อง เญย สี่.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ອ້າ! ຕີ້ງ ຈ໊ຽນ ຫລົງໆ ເຍີຍ ໝວັງ   ເຖົາ ທິນ-ຮູ່ງ ໂຕສ໋ວ ບົວະ ຮ່ອງ ເຍີຍ ສີ່.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37:15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Do you know how God controls them,     and causes the lightning of his cloud to shine?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ทราบ​หรือ​ว่า​พระ​เจ้า​ทรง​กำชับ​มัน​อย่างไรและ​กระทำ​ให้​ฟ้า​แลบ​แห่ง​เมฆ​ของ​พระ​องค์​มี​แส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hiuv nyei fai? Tin-Hungh hnangv haaix nor hatc naaiv deix ga'naaiv,  bun mba'lingc yiem mbuonx gu'nyuoz ziux cuotv?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ฮิ้ว เญย ไฟ? ทิน-ฮู่ง ฮนั้ง หาย นอ หัด น้าย เต๋ย กะน้าย,  ปุน บะหลี่ง เยียม บ๋วน กะญั์ว หฒิว ธ้วด?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ຮິ້ວ ເຍີຍ ໄຟ? ທິນ-ຮູ່ງ ຮນັ້ງ ຫາຍ ນໍ ຫັດ ນ້າຍ ເຕີ໋ຍ ກະນ້າຍ,   ປຸນ ບະຫລີ່ງ ຢຽມ ບ໋ວນ ກະຍົ໌ວ ຕສິ໋ວ ທສວດ?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2022-02-28T15:43:23Z</dcterms:created>
  <dcterms:modified xsi:type="dcterms:W3CDTF">2022-02-28T15:43:23Z</dcterms:modified>
</cp:coreProperties>
</file>