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.xml" ContentType="application/vnd.openxmlformats-officedocument.presentationml.slideMaster+xml"/>
  <Override PartName="/ppt/slideMasters/theme/theme.xml" ContentType="application/vnd.openxmlformats-officedocument.theme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a.xml" ContentType="application/vnd.openxmlformats-officedocument.presentationml.slide+xml"/>
  <Override PartName="/ppt/slides/slide1b.xml" ContentType="application/vnd.openxmlformats-officedocument.presentationml.slide+xml"/>
  <Override PartName="/ppt/slides/slide1c.xml" ContentType="application/vnd.openxmlformats-officedocument.presentationml.slide+xml"/>
  <Override PartName="/ppt/slides/slide1d.xml" ContentType="application/vnd.openxmlformats-officedocument.presentationml.slide+xml"/>
  <Override PartName="/ppt/slides/slide1e.xml" ContentType="application/vnd.openxmlformats-officedocument.presentationml.slide+xml"/>
  <Override PartName="/ppt/slides/slide1f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6d3154a4cea4e2d" /><Relationship Type="http://schemas.openxmlformats.org/package/2006/relationships/metadata/core-properties" Target="/docProps/core.xml" Id="R9160257b35034da4" /><Relationship Type="http://schemas.openxmlformats.org/officeDocument/2006/relationships/extended-properties" Target="/docProps/app.xml" Id="R31468e1a3aba42d3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4136548df0ac4d76"/>
  </p:sldMasterIdLst>
  <p:sldIdLst>
    <p:sldId id="256" r:id="R4e4ff1004f284f88"/>
    <p:sldId id="257" r:id="Re5769f0eef9b492d"/>
    <p:sldId id="258" r:id="R45bfbd8e11544043"/>
    <p:sldId id="259" r:id="Ra22e1eb7f25d473e"/>
    <p:sldId id="260" r:id="R6b6eb8567b0b4869"/>
    <p:sldId id="261" r:id="Rd40bf8bd87c24832"/>
    <p:sldId id="262" r:id="Rd4f9adb0ab82477e"/>
    <p:sldId id="263" r:id="R474064b29887468e"/>
    <p:sldId id="264" r:id="Rec523aad0c62480f"/>
    <p:sldId id="265" r:id="R4a7f61fce9254c34"/>
    <p:sldId id="266" r:id="Rf91801bf98f54d3b"/>
    <p:sldId id="267" r:id="R2c3f234a328a4790"/>
    <p:sldId id="268" r:id="R86b2c991e46d4d76"/>
    <p:sldId id="269" r:id="R1ab13b27a5004eb0"/>
    <p:sldId id="270" r:id="R45b7e36a735343ed"/>
    <p:sldId id="271" r:id="R0ac449da9ac54571"/>
    <p:sldId id="272" r:id="Reecb2036cc114c17"/>
    <p:sldId id="273" r:id="Rd1b5043a40344eb7"/>
    <p:sldId id="274" r:id="R924efd210ca345d2"/>
    <p:sldId id="275" r:id="R0c75dfd037cd49e1"/>
    <p:sldId id="276" r:id="R3a73eeae096e4dff"/>
    <p:sldId id="277" r:id="R82545bc0ede64df8"/>
    <p:sldId id="278" r:id="R68fdc983cd3d4aa3"/>
    <p:sldId id="279" r:id="R0641a604482940bd"/>
    <p:sldId id="280" r:id="Ra082f1199cc24c1d"/>
    <p:sldId id="281" r:id="R3094b6c5be0749b6"/>
    <p:sldId id="282" r:id="R9c3c527fac814d39"/>
    <p:sldId id="283" r:id="R1604ba27ee2e497c"/>
    <p:sldId id="284" r:id="R07ee3c7e400d4b01"/>
    <p:sldId id="285" r:id="R30e8ce614b584797"/>
    <p:sldId id="286" r:id="R4c077ce176c14474"/>
    <p:sldId id="287" r:id="R2cd2456210a64756"/>
    <p:sldId id="288" r:id="R2cb8643631a64115"/>
    <p:sldId id="289" r:id="R5017a428cce64161"/>
    <p:sldId id="290" r:id="R9e701109827b4c28"/>
    <p:sldId id="291" r:id="Rb2494666d3a649b4"/>
    <p:sldId id="292" r:id="R6afb340e97934163"/>
    <p:sldId id="293" r:id="Rb26c74d2bf2d4984"/>
    <p:sldId id="294" r:id="Rf6dff7da2f2b4bd2"/>
    <p:sldId id="295" r:id="Ra4c6955b3b38402f"/>
    <p:sldId id="296" r:id="R5e4e6bfaa46242ae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6cfaa41dc3f84207" /><Relationship Type="http://schemas.openxmlformats.org/officeDocument/2006/relationships/viewProps" Target="/ppt/viewProps.xml" Id="R5935d998bd894f10" /><Relationship Type="http://schemas.openxmlformats.org/officeDocument/2006/relationships/slideMaster" Target="/ppt/slideMasters/slideMaster.xml" Id="R4136548df0ac4d76" /><Relationship Type="http://schemas.openxmlformats.org/officeDocument/2006/relationships/theme" Target="/ppt/slideMasters/theme/theme.xml" Id="Re7f23ae4f9d74642" /><Relationship Type="http://schemas.openxmlformats.org/officeDocument/2006/relationships/slide" Target="/ppt/slides/slide.xml" Id="R4e4ff1004f284f88" /><Relationship Type="http://schemas.openxmlformats.org/officeDocument/2006/relationships/slide" Target="/ppt/slides/slide2.xml" Id="Re5769f0eef9b492d" /><Relationship Type="http://schemas.openxmlformats.org/officeDocument/2006/relationships/slide" Target="/ppt/slides/slide3.xml" Id="R45bfbd8e11544043" /><Relationship Type="http://schemas.openxmlformats.org/officeDocument/2006/relationships/slide" Target="/ppt/slides/slide4.xml" Id="Ra22e1eb7f25d473e" /><Relationship Type="http://schemas.openxmlformats.org/officeDocument/2006/relationships/slide" Target="/ppt/slides/slide5.xml" Id="R6b6eb8567b0b4869" /><Relationship Type="http://schemas.openxmlformats.org/officeDocument/2006/relationships/slide" Target="/ppt/slides/slide6.xml" Id="Rd40bf8bd87c24832" /><Relationship Type="http://schemas.openxmlformats.org/officeDocument/2006/relationships/slide" Target="/ppt/slides/slide7.xml" Id="Rd4f9adb0ab82477e" /><Relationship Type="http://schemas.openxmlformats.org/officeDocument/2006/relationships/slide" Target="/ppt/slides/slide8.xml" Id="R474064b29887468e" /><Relationship Type="http://schemas.openxmlformats.org/officeDocument/2006/relationships/slide" Target="/ppt/slides/slide9.xml" Id="Rec523aad0c62480f" /><Relationship Type="http://schemas.openxmlformats.org/officeDocument/2006/relationships/slide" Target="/ppt/slides/slidea.xml" Id="R4a7f61fce9254c34" /><Relationship Type="http://schemas.openxmlformats.org/officeDocument/2006/relationships/slide" Target="/ppt/slides/slideb.xml" Id="Rf91801bf98f54d3b" /><Relationship Type="http://schemas.openxmlformats.org/officeDocument/2006/relationships/slide" Target="/ppt/slides/slidec.xml" Id="R2c3f234a328a4790" /><Relationship Type="http://schemas.openxmlformats.org/officeDocument/2006/relationships/slide" Target="/ppt/slides/slided.xml" Id="R86b2c991e46d4d76" /><Relationship Type="http://schemas.openxmlformats.org/officeDocument/2006/relationships/slide" Target="/ppt/slides/slidee.xml" Id="R1ab13b27a5004eb0" /><Relationship Type="http://schemas.openxmlformats.org/officeDocument/2006/relationships/slide" Target="/ppt/slides/slidef.xml" Id="R45b7e36a735343ed" /><Relationship Type="http://schemas.openxmlformats.org/officeDocument/2006/relationships/slide" Target="/ppt/slides/slide10.xml" Id="R0ac449da9ac54571" /><Relationship Type="http://schemas.openxmlformats.org/officeDocument/2006/relationships/slide" Target="/ppt/slides/slide11.xml" Id="Reecb2036cc114c17" /><Relationship Type="http://schemas.openxmlformats.org/officeDocument/2006/relationships/slide" Target="/ppt/slides/slide12.xml" Id="Rd1b5043a40344eb7" /><Relationship Type="http://schemas.openxmlformats.org/officeDocument/2006/relationships/slide" Target="/ppt/slides/slide13.xml" Id="R924efd210ca345d2" /><Relationship Type="http://schemas.openxmlformats.org/officeDocument/2006/relationships/slide" Target="/ppt/slides/slide14.xml" Id="R0c75dfd037cd49e1" /><Relationship Type="http://schemas.openxmlformats.org/officeDocument/2006/relationships/slide" Target="/ppt/slides/slide15.xml" Id="R3a73eeae096e4dff" /><Relationship Type="http://schemas.openxmlformats.org/officeDocument/2006/relationships/slide" Target="/ppt/slides/slide16.xml" Id="R82545bc0ede64df8" /><Relationship Type="http://schemas.openxmlformats.org/officeDocument/2006/relationships/slide" Target="/ppt/slides/slide17.xml" Id="R68fdc983cd3d4aa3" /><Relationship Type="http://schemas.openxmlformats.org/officeDocument/2006/relationships/slide" Target="/ppt/slides/slide18.xml" Id="R0641a604482940bd" /><Relationship Type="http://schemas.openxmlformats.org/officeDocument/2006/relationships/slide" Target="/ppt/slides/slide19.xml" Id="Ra082f1199cc24c1d" /><Relationship Type="http://schemas.openxmlformats.org/officeDocument/2006/relationships/slide" Target="/ppt/slides/slide1a.xml" Id="R3094b6c5be0749b6" /><Relationship Type="http://schemas.openxmlformats.org/officeDocument/2006/relationships/slide" Target="/ppt/slides/slide1b.xml" Id="R9c3c527fac814d39" /><Relationship Type="http://schemas.openxmlformats.org/officeDocument/2006/relationships/slide" Target="/ppt/slides/slide1c.xml" Id="R1604ba27ee2e497c" /><Relationship Type="http://schemas.openxmlformats.org/officeDocument/2006/relationships/slide" Target="/ppt/slides/slide1d.xml" Id="R07ee3c7e400d4b01" /><Relationship Type="http://schemas.openxmlformats.org/officeDocument/2006/relationships/slide" Target="/ppt/slides/slide1e.xml" Id="R30e8ce614b584797" /><Relationship Type="http://schemas.openxmlformats.org/officeDocument/2006/relationships/slide" Target="/ppt/slides/slide1f.xml" Id="R4c077ce176c14474" /><Relationship Type="http://schemas.openxmlformats.org/officeDocument/2006/relationships/slide" Target="/ppt/slides/slide20.xml" Id="R2cd2456210a64756" /><Relationship Type="http://schemas.openxmlformats.org/officeDocument/2006/relationships/slide" Target="/ppt/slides/slide21.xml" Id="R2cb8643631a64115" /><Relationship Type="http://schemas.openxmlformats.org/officeDocument/2006/relationships/slide" Target="/ppt/slides/slide22.xml" Id="R5017a428cce64161" /><Relationship Type="http://schemas.openxmlformats.org/officeDocument/2006/relationships/slide" Target="/ppt/slides/slide23.xml" Id="R9e701109827b4c28" /><Relationship Type="http://schemas.openxmlformats.org/officeDocument/2006/relationships/slide" Target="/ppt/slides/slide24.xml" Id="Rb2494666d3a649b4" /><Relationship Type="http://schemas.openxmlformats.org/officeDocument/2006/relationships/slide" Target="/ppt/slides/slide25.xml" Id="R6afb340e97934163" /><Relationship Type="http://schemas.openxmlformats.org/officeDocument/2006/relationships/slide" Target="/ppt/slides/slide26.xml" Id="Rb26c74d2bf2d4984" /><Relationship Type="http://schemas.openxmlformats.org/officeDocument/2006/relationships/slide" Target="/ppt/slides/slide27.xml" Id="Rf6dff7da2f2b4bd2" /><Relationship Type="http://schemas.openxmlformats.org/officeDocument/2006/relationships/slide" Target="/ppt/slides/slide28.xml" Id="Ra4c6955b3b38402f" /><Relationship Type="http://schemas.openxmlformats.org/officeDocument/2006/relationships/slide" Target="/ppt/slides/slide29.xml" Id="R5e4e6bfaa46242ae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cbcbd5a68e445f6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319789374c04f63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7df030a25334ee0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689d0524f2846da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df6c4a65d0646fa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9d479c1ed1a4a2d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74c09aa7e68482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195e930463a4718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ca78ac591274ce0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c6c4a83cac04ef4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deb6172db5040e5" /></Relationships>
</file>

<file path=ppt/slideLayouts/slideLayout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a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b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theme" Target="/ppt/slideMasters/theme/theme.xml" Id="R0e67283ad42342ee" /><Relationship Type="http://schemas.openxmlformats.org/officeDocument/2006/relationships/slideLayout" Target="/ppt/slideLayouts/slideLayout.xml" Id="R262f7b33eed7490e" /><Relationship Type="http://schemas.openxmlformats.org/officeDocument/2006/relationships/slideLayout" Target="/ppt/slideLayouts/slideLayout2.xml" Id="Re94249837dc040cc" /><Relationship Type="http://schemas.openxmlformats.org/officeDocument/2006/relationships/slideLayout" Target="/ppt/slideLayouts/slideLayout3.xml" Id="Rd6265160deec449c" /><Relationship Type="http://schemas.openxmlformats.org/officeDocument/2006/relationships/slideLayout" Target="/ppt/slideLayouts/slideLayout4.xml" Id="R813fc1128d564cec" /><Relationship Type="http://schemas.openxmlformats.org/officeDocument/2006/relationships/slideLayout" Target="/ppt/slideLayouts/slideLayout5.xml" Id="R1bdf7bb9ec1c406b" /><Relationship Type="http://schemas.openxmlformats.org/officeDocument/2006/relationships/slideLayout" Target="/ppt/slideLayouts/slideLayout6.xml" Id="Rebdd01b238294690" /><Relationship Type="http://schemas.openxmlformats.org/officeDocument/2006/relationships/slideLayout" Target="/ppt/slideLayouts/slideLayout7.xml" Id="R93fbd3a6adb34d3c" /><Relationship Type="http://schemas.openxmlformats.org/officeDocument/2006/relationships/slideLayout" Target="/ppt/slideLayouts/slideLayout8.xml" Id="Rccb199c4e4f842b1" /><Relationship Type="http://schemas.openxmlformats.org/officeDocument/2006/relationships/slideLayout" Target="/ppt/slideLayouts/slideLayout9.xml" Id="R735f30249f0c4a83" /><Relationship Type="http://schemas.openxmlformats.org/officeDocument/2006/relationships/slideLayout" Target="/ppt/slideLayouts/slideLayouta.xml" Id="R4b287c42fef54234" /><Relationship Type="http://schemas.openxmlformats.org/officeDocument/2006/relationships/slideLayout" Target="/ppt/slideLayouts/slideLayoutb.xml" Id="R74bddf4b9cc846ef" /></Relationships>
</file>

<file path=ppt/slideMasters/slideMaster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262f7b33eed7490e"/>
    <p:sldLayoutId id="2147483652" r:id="R813fc1128d564cec"/>
    <p:sldLayoutId id="2147483653" r:id="R1bdf7bb9ec1c406b"/>
    <p:sldLayoutId id="2147483654" r:id="Rebdd01b238294690"/>
    <p:sldLayoutId id="2147483655" r:id="R93fbd3a6adb34d3c"/>
    <p:sldLayoutId id="2147483656" r:id="Rccb199c4e4f842b1"/>
    <p:sldLayoutId id="2147483657" r:id="R735f30249f0c4a83"/>
    <p:sldLayoutId id="2147483658" r:id="R4b287c42fef54234"/>
    <p:sldLayoutId id="2147483659" r:id="R74bddf4b9cc846ef"/>
    <p:sldLayoutId id="2147483650" r:id="Re94249837dc040cc"/>
    <p:sldLayoutId id="2147483651" r:id="Rd6265160deec449c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e3a666fa2e24ac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5570bc06dfa4140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ffcf4f7bc864470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bba1adade1f4816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a6a65afabac4536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347044fee684a1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3c6e10f0cf64066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45f01a7185047ba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7e29e8acaed24e1c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d4d6dfacdae4e5e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c8e154cff08423b" /></Relationships>
</file>

<file path=ppt/slides/_rels/slide1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e2ed0a360bd476e" /></Relationships>
</file>

<file path=ppt/slides/_rels/slide1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85f0130931a42dc" /></Relationships>
</file>

<file path=ppt/slides/_rels/slide1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6436106b1dc459d" /></Relationships>
</file>

<file path=ppt/slides/_rels/slide1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c5d33a883144f5d" /></Relationships>
</file>

<file path=ppt/slides/_rels/slide1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e1d658843d549f4" /></Relationships>
</file>

<file path=ppt/slides/_rels/slide1f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52b811156574a4c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26b996c819f4ba5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b4773542cc14a9d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e067ba350694236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9a4182c3ee547f3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8f6663819ed4ed5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bea108d3f4484df4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949d090bf5840eb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bef6c2bde5e41cf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817fd3e254c4ce4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13b60982c3f749dd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cc5f10fbdef487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051691c20f947ae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155fbb1ff9774397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354ddd9ae83485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d90273513f3498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4168060632a4bd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088a6198d124ba8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9bfcba905f84672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b9758fb2f31341fe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b769d03db8f4e4c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7c9c8ebc2e524211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c4e96c98d2e4796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16e54a4cf0c4ae8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e744ff2d9184351" 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Then Yahweh answered Job out of the whirlwind,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พระ​เจ้า​ทรง​กระทำ​ให้​โยบ​สำนึก​ถึง​ความ​โง่​เขลาแล้ว​พระ​เจ้า​ทรง​ตอบ​โย​บอ​อก​มา​จาก​พายุ​ว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Wuov zanc  Ziouv  yiem nziaaux-zunc dau Yopv nyei waac. Ninh gorngv,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วั้ว หฒั่น  เฒี้ยว  เยียม หฑยาว-หฒุ่น เตา โย้บ เญย หว่า. นิ่น ก๊อง,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ວົ້ວ ຕສັ່ນ   ຕສ໊ຽວ   ຢຽມ ດສຢ໋າວ-ຕສຸ່ນ ເຕົາ ໂຢ໊ບ ເຍີຍ ຫວ່າ. ນິ່ນ ກ໊ອງ, 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38:16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“Have you entered into the springs of the sea?     Or have you walked in the recesses of the deep?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“เจ้า​เข้า​ไป​ใน​ตา​น้ำ​แห่ง​ทะเล​แล้ว​หรือหรือ​เดิน​เข้า​ไป​ใน​ซอก​มหาสมุทร​แล้ว​หรือ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“Meih bieqc jiex taux koiv nyei nyuonh,  fai yangh jiex koiv-ndoqv ndo jiex nyei dorngx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``เม่ย เปียะ เจี๋ย เถา ค้อย เญย ญ่วน,  ไฟ ยั่ง เจี๋ย ค้อย-โด๊ะ โด เจี๋ย เญย ต๋อง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“ເມີ່ຍ ເປັຍ ເຈ໋ຍ ເຖົາ ຄ້ອຍ ເຍີຍ ຍ່ວນ,   ໄຟ ຢັ້ງ ເຈ໋ຍ ຄ້ອຍ-ໂດ໊ະ ໂດ ເຈ໋ຍ ເຍີຍ ຕ໋ອງ ໄຟ?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38:17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Have the gates of death been revealed to you?     Or have you seen the gates of the shadow of death?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เขา​เผย​ประตู​ความ​ตาย​แก่​เจ้า​แล้ว​หรือหรือ​เจ้า​ได้​เห็น​ประตู​เงา​มัจจุราช​แล้ว​หรือ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Maaih haaix dauh bun meih hiuv duqv zuqc daic nyei gaengh?  Yiemh gen hmuangx nyei dorngx nyei gaengh meih buatc jiex nyei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ม่าย หาย เต้า ปุน เม่ย ฮิ้ว ตุ๊ หฒุ ไต่ เญย แก้ง?  เยี่ยม เกน หฮมวัง เญย ต๋อง เญย แก้ง เม่ย ปวัด เจี๋ย เญย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ມ່າຍ ຫາຍ ເຕົ້າ ປຸນ ເມີ່ຍ ຮິ້ວ ຕຸ໊ ຕສຸ ໄຕ່ ເຍີຍ ແກ້ງ?   ຢ້ຽມ ເກນ ຫຮມວັງ ເຍີຍ ຕ໋ອງ ເຍີຍ ແກ້ງ ເມີ່ຍ ປວັດ ເຈ໋ຍ ເຍີຍ ໄຟ?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38:18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Have you comprehended the earth in its breadth?     Declare, if you know it all.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เจ้า​หยั่ง​รู้​ความ​กว้าง​ใหญ่​ของ​แผ่นดิน​โลก​หรือถ้า​เจ้า​รู้​ทั้งหมด​นี้​ก็​จง​บอก​มา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hiuv duqv ndau-beih ndongc haaix jangv fai?  Meih hiuv duqv naaiv deix yietc zungv nor, gorngv mbuox yie maah!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ฮิ้ว ตุ๊ เดา-เป้ย ด่ง หาย จั๊ง ไฟ?  เม่ย ฮิ้ว ตุ๊ น้าย เต๋ย เหยียด ฒู้ง นอ, ก๊อง บั๋ว เยีย ม่าะ!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ຮິ້ວ ຕຸ໊ ເດົາ-ເປີ້ຍ ດົ່ງ ຫາຍ ຈັ໊ງ ໄຟ?   ເມີ່ຍ ຮິ້ວ ຕຸ໊ ນ້າຍ ເຕີ໋ຍ ຢຽດ ຕສູ໊ງ ນໍ, ກ໊ອງ ບົ໋ວ ເຢຍ ມ່າະ! 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38:19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“What is the way to the dwelling of light?     As for darkness, where is its place,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“ทาง​ที่​จะ​นำไปสู่​สำนัก​ของ​ความ​สว่าง​อยู่​ที่​ไหนและ​ส่วน​ที่​มืด สถานที่​นั้น​อยู่​ที่​ไหน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“Njang yiem nyei dorngx yangh haaix mingh?  Hmuangx yiem nyei dorngx yiem haaix?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``ฌัง เยียม เญย ต๋อง ยั่ง หาย มี่ง?  หฮมวัง เยียม เญย ต๋อง เยียม หาย?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“ອຈັງ ຢຽມ ເຍີຍ ຕ໋ອງ ຢັ້ງ ຫາຍ ມີ່ງ?   ຫຮມວັງ ຢຽມ ເຍີຍ ຕ໋ອງ ຢຽມ ຫາຍ?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38:20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that you should take it to its bound,     that you should discern the paths to its house?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เพื่อ​เจ้า​จะ​ได้​พา​มัน​ไป​ยัง​แดน​ของ​มันและ​เพื่อ​เจ้า​จะ​ได้​เห็น​ทาง​ไป​บ้าน​ของ​มัน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haih dorh ninh mingh taux ninh nyei dorngx,  weic bun meih hiuv duqv mingh ninh nyei biauv wuov diuh jauv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ไฮ่ ต้อ นิ่น มี่ง เถา นิ่น เญย ต๋อง,  เหว่ย ปุน เม่ย ฮิ้ว ตุ๊ มี่ง นิ่น เญย เปย๊า วั้ว ติ้ว เจ๊า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ໄຮ່ ຕໍ້ ນິ່ນ ມີ່ງ ເຖົາ ນິ່ນ ເຍີຍ ຕ໋ອງ,   ເຫວີ່ຍ ປຸນ ເມີ່ຍ ຮິ້ວ ຕຸ໊ ມີ່ງ ນິ່ນ ເຍີຍ ເປຢົ໊າ ວົ້ວ ຕິ້ວ ເຈົ໊າ ໄຟ?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38:21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Surely you know, for you were born then,     and the number of your days is great!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เจ้า​คง​รู้​เพราะ​เจ้า​เกิด​มา​แล้ว​อายุ​ของ​เจ้า​ก็​มาก​เหลือหลาย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za'gengh hiuv nyei, weic zuqc zeix baamh gen wuov zanc meih zungv cuotv seix daaih aqv.  Meih yiem nyei hnoi-nyieqc gengh camv haic.  Gu'nguaaic lungh nyei jauv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หฒะเก้ง ฮิ้ว เญย, เหว่ย หฒุ เหฒย ป้าม เกน วั้ว หฒั่น เม่ย ฒู้ง ธ้วด เสย ต้าย อ๊ะ.  เม่ย เยียม เญย ฮนอย-เหญียะ เก้ง ธั้ม ไห่.  กู้ หงว่าย ลู่ง เญย เจ๊า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ຕສະເກ້ງ ຮິ້ວ ເຍີຍ, ເຫວີ່ຍ ຕສຸ ເຕສີ໋ຍ ປ້າມ ເກນ ວົ້ວ ຕສັ່ນ ເມີ່ຍ ຕສູ໊ງ ທສວດ ເສີຍ ຕ້າຍ ອ໊ະ.   ເມີ່ຍ ຢຽມ ເຍີຍ ຮນອຍ-ເຫຍັຍ ເກ້ງ ທສ້ຳ ໄຫ່.   ກູ້ ຫງວ່າຍ ລູ່ງ ເຍີຍ ເຈົ໊າ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38:22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Have you entered the treasuries of the snow,     or have you seen the treasures of the hail,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“เจ้า​เข้า​ไป​ใน​คลัง​หิมะ​แล้ว​หรือหรือ​เจ้า​เห็น​คลัง​ลูกเห็บ​แล้ว​หรือ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“Meih bieqc jiex sorng nyei lamz,  fai buatc jiex borqc nyei lamz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``เม่ย เปียะ เจี๋ย ซอง เญย ลั์ม,  ไฟ ปวัด เจี๋ย เปาะ เญย ลั์ม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“ເມີ່ຍ ເປັຍ ເຈ໋ຍ ຊອງ ເຍີຍ ລ໌ຳ,   ໄຟ ປວັດ ເຈ໋ຍ ເປາະ ເຍີຍ ລ໌ຳ ໄຟ?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38:23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which I have reserved against the time of trouble,     against the day of battle and war?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ซึ่ง​เรา​สงวน​ไว้​เพื่อ​เวลา​ยาก​ลำบากเพื่อ​วัน​ศึก​และ​สงคราม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 liouh jienv sorng caux borqc  weic zeqc naanc nyei ziangh hoc,  weic mborqv jaax caux mborqv domh jaax nyei hnoi.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 เลี่ยว เจี๊ยน ซอง เหธา เปาะ  เหว่ย เหฒะ หน่าน เญย เฒี่ยง โห่,  เหว่ย เบ๊าะ จ๋า เหธา เบ๊าะ ต้ม จ๋า เญย ฮนอย.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ເຢຍ ລ່ຽວ ຈ໊ຽນ ຊອງ ເຖສົາ ເປາະ   ເຫວີ່ຍ ເຕສະ ໜ່ານ ເຍີຍ ຕສຢັ້ງ ໂຫ່,   ເຫວີ່ຍ ເບ໊າະ ຈ໋າ ເຖສົາ ເບ໊າະ ຕົ້ມ ຈ໋າ ເຍີຍ ຮນອຍ.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38:24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By what way is the lightning distributed,     or the east wind scattered on the earth?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ทาง​ที่​จะ​ไปสู่​ที่​ซึ่ง​ความ​สว่าง​แจก​จ่าย​ออกไป​นั้น​อยู่​ที่​ไหนหรือ​ที่​ซึ่ง​ลม​ตะวันออก​กระจาย​ไป​บน​แผ่นดิน​โลก​อยู่​ที่​ไห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Mingh taux njang bun nqoi nyei dorngx yiem haaix?  Fai mingh taux dong bung nyei nziaaux bun nzaanx buangv ndau-beih nyei dorngx yiem haaix?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มี่ง เถา ฌัง ปุน ฆอย เญย ต๋อง เยียม หาย?  ไฟ มี่ง เถา ตง ปูง เญย หฑยาว ปุน หฑาน ปวั๊ง เดา-เป้ย เญย ต๋อง เยียม หาย?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ມີ່ງ ເຖົາ ອຈັງ ປຸນ ອກອຍ ເຍີຍ ຕ໋ອງ ຢຽມ ຫາຍ?   ໄຟ ມີ່ງ ເຖົາ ຕົງ ປູງ ເຍີຍ ດສຢ໋າວ ປຸນ ດສ໋ານ ປວັ໊ງ ເດົາ-ເປີ້ຍ ເຍີຍ ຕ໋ອງ ຢຽມ ຫາຍ? 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38:25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Who has cut a channel for the flood water,     or the path for the thunderstorm;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“ใคร​เซาะ​ช่อง​ให้​กระแส​ฝนและ​ทำทาง​ให้​ฟ้าผ่า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“Haaix dauh weic domh mbiungc wetv wuom-zuonx,  yaac koi jauv bun mba'lingc douz?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``หาย เต้า เหว่ย ต้ม บยู่ง เว้ด ววม-หฒวน,  หย่า คอย เจ๊า ปุน บะหลี่ง โต์ว?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“ຫາຍ ເຕົ້າ ເຫວີ່ຍ ຕົ້ມ ບຢູ່ງ ເວດ ວວມ-ຕສ໋ວນ,   ຢ່າ ຄອຍ ເຈົ໊າ ປຸນ ບະຫລີ່ງ ໂຕ໌ວ?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38:26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To cause it to rain on a land where no man is;     on the wilderness, in which there is no man;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ให้​นำ​ฝน​มา​บน​แผ่นดิน​ที่​ไม่​มี​คน​อยู่และ​บน​ถิ่น​ทุรกันดาร​ซึ่ง​ไม่​มี​มนุษย์​ที่​นั่น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Haaix dauh bun mbiungc duih njiec maiv maaih mienh yiem nyei ndau,  caux maiv maaih mienh yiem nyei deic-bung-huaang?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หาย เต้า ปุน บยู่ง ตุ้ย เหฌี่ย ไม้ ม่าย เมี่ยน เยียม เญย เดา,  เหธา ไม้ ม่าย เมี่ยน เยียม เญย เต่ย-ปูง-ฮวาง?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ຫາຍ ເຕົ້າ ປຸນ ບຢູ່ງ ຕຸ້ຍ ເອຈ່ຍ ໄມ້ ມ່າຍ ມ່ຽນ ຢຽມ ເຍີຍ ເດົາ,   ເຖສົາ ໄມ້ ມ່າຍ ມ່ຽນ ຢຽມ ເຍີຍ ເຕີ່ຍ-ປູງ-ຮວາງ?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38:27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to satisfy the waste and desolate ground,     to cause the tender grass to spring forth?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พื่อให้​ดิน​ที่​เปล่า​และ​แผ่นดิน​ที่​เริศร้าง​ได้​อิ่มและ​กระทำ​ให้​แผ่นดิน​มี​หญ้า​อ่อน​งอก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Haaix dauh bun ndau-huaang ndau-nqaai duqv wuom gaux  weic yungz ndau cuotv miev-maeng?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หาย เต้า ปุน เดา-ฮวาง เดา-ฆาย ตุ๊ ววม เก๋า  เหว่ย ยู์ง เดา ธ้วด เมี้ย-แมง?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ຫາຍ ເຕົ້າ ປຸນ ເດົາ-ຮວາງ ເດົາ-ອກາຍ ຕຸ໊ ວວມ ເກົ໋າ   ເຫວີ່ຍ ຢູ໌ງ ເດົາ ທສວດ ເມ້ຍ-ແມງ?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38:28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Does the rain have a father?     Or who fathers the drops of dew?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“ฝน​มี​พ่อ​หรือหรือ​ผู้ใด​ได้​กระทำ​ให้​เกิด​หยาด​น้ำค้าง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Mbiungc maaih die nyei fai?  Fai haaix dauh yungz mbiungc-suiv ndiepv?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บยู่ง ม่าย เตีย เญย ไฟ?  ไฟ หาย เต้า ยู์ง บยู่ง-ซุ้ย เดี๊ยบ?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ບຢູ່ງ ມ່າຍ ເຕຍ ເຍີຍ ໄຟ?   ໄຟ ຫາຍ ເຕົ້າ ຢູ໌ງ ບຢູ່ງ-ຊຸ້ຍ ດ໊ຽບ?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38:29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Out of whose womb came the ice?     The gray frost of the sky, who has given birth to it?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น้ำแข็ง​มา​จาก​ครรภ์​ของ​ผู้ใดผู้ใด​ให้​กำเนิด​แก่​ปุย​น้ำค้าง​แข็ง​แห่ง​ฟ้า​สวรรค์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Haaix dauh zoux sorng nyei maa?  Lungh zaangc nyei mbiungc-suiv gitv, haaix dauh yungz daaih?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หาย เต้า โหฒว ซอง เญย มา?  ลู่ง หฒั่ง เญย บยู่ง-ซุ้ย กิ๊ด, หาย เต้า ยู์ง ต้าย?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ຫາຍ ເຕົ້າ ໂຕສ໋ວ ຊອງ ເຍີຍ ມາ?   ລູ່ງ ຕສັ່ງ ເຍີຍ ບຢູ່ງ-ຊຸ້ຍ ກິ໊ດ, ຫາຍ ເຕົ້າ ຢູ໌ງ ຕ້າຍ?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38:30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 waters become hard like stone,     when the surface of the deep is frozen.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น้ำ​กลาย​เป็น​ของแข็ง​เหมือน​หินและ​ผิว​มหาสมุทร​แข็งตัว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Wuom ngaengc mingh hnangv la'bieiv,  koiv nyei wuom-minc yaac gitv benx sorng.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ววม แหง่ง มี่ง ฮนั้ง หละเปย๊ย,  ค้อย เญย ววม-หมิ่น หย่า กิ๊ด เป๋น ซอง.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ວວມ ແຫງ່ງ ມີ່ງ ຮນັ້ງ ຫລະເປຢີ໊ຍ,   ຄ້ອຍ ເຍີຍ ວວມ-ໝິ່ນ ຢ່າ ກິ໊ດ ເປ໋ນ ຊອງ. 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f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38:31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“Can you bind the cluster of the Pleiades,     or loosen the cords of Orion?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“เจ้า​มัด​ดาว​ลูกไก่​ให้​เป็น​กลุ่ม​ได้​หรือหรือ​แก้​เครื่อง​ผูก​ดาว​ไถ​ได้​หรือ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“Meih haih zorqv Siec Muoz-Sieqv Hleix ndoh jienv,  fai jaiv nqoi Faam-Cing Hleix nyei hlaang fai?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``เม่ย ไฮ่ เฒาะ เสี่ย มั์ว-เซียะ เหฮลย โด้ เจี๊ยน,  ไฟ ไจ๊ ฆอย ฟาม-ธีง เหฮลย เญย ฮลาง ไฟ?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“ເມີ່ຍ ໄຮ່ ເຕສ໊າະ ເສ່ຍ ມົ໌ວ-ເຊັຍ ເຫຮລີຍ ໂດ້ ຈ໊ຽນ,   ໄຟ ໄຈ໊ ອກອຍ ຟາມ-ທສີງ ເຫຮລີຍ ເຍີຍ ຮລາງ ໄຟ?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“Who is this who darkens counsel     by words without knowledge?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“นี่​ใคร​หนอ​ที่​ให้​คำปรึกษามืดมน​ไป​ด้วย​ถ้อยคำ​อัน​ปราศจาก​ความ​รู้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“Naaiv dongh haaix dauh longc maiv maaih wuonh zaang nyei waac  bun yie nyei za'eix muangh mingh?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``น้าย ต้ง หาย เต้า หล่ง ไม้ ม่าย ว่วน ฒาง เญย หว่า  ปุน เยีย เญย หฒะเอ๋ย มวั่ง มี่ง?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“ນ້າຍ ຕົ້ງ ຫາຍ ເຕົ້າ ຫລົ່ງ ໄມ້ ມ່າຍ ວ່ວນ ຕສາງ ເຍີຍ ຫວ່າ   ປຸນ ເຢຍ ເຍີຍ ຕສະເອີ໋ຍ ມວັ່ງ ມີ່ງ?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38:32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Can you lead forth the constellations in their season?     Or can you guide the Bear with her cubs?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จ้า​นำ​ดาว​นักษัตร​ออกมา​ตาม​ฤดู​ของ​มัน​ได้​หรือหรือ​เจ้า​นำ​ทาง​ของ​ดาว​จระเข้​และ​ลูก​ของ​มัน​ได้​ไหม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haih dorh hleix-guanhziux ninh mbuo nyei gueix,  fai dorh Ba'dauv Hleix caux gan ninh nyei hleix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ไฮ่ ต้อ เหฮลย-กวั้น หฒิว นิ่น บัว เญย เกว๋ย,  ไฟ ต้อ ปะเต๊า เหฮลย เหธา กัน นิ่น เญย เหฮลย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ໄຮ່ ຕໍ້ ເຫຮລີຍ-ກວັ້ນ  ຕສິ໋ວ ນິ່ນ ບົວ ເຍີຍ ເກວີ໋ຍ,   ໄຟ ຕໍ້ ປະເຕົ໊າ ເຫຮລີຍ ເຖສົາ ກັນ ນິ່ນ ເຍີຍ ເຫຮລີຍ ໄຟ?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38:33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Do you know the laws of the heavens?     Can you establish its dominion over the earth?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เจ้า​รู้​กฎ​ของ​ฟ้า​สวรรค์​หรือ​เปล่าเจ้า​ตั้ง​ฟ้า​สวรรค์​ให้​ครอบ​ครอง​แผ่นดิน​ได้​หรือ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hiuv duqv lungh nyei leiz-latc fai?  Meih haih bun naaiv deix leiz-latc gunv lungh ndiev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ฮิ้ว ตุ๊ ลู่ง เญย เล์ย-หลัด ไฟ?  เม่ย ไฮ่ ปุน น้าย เต๋ย เล์ย-หลัด กุ๊น ลู่ง เดี๊ย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ຮິ້ວ ຕຸ໊ ລູ່ງ ເຍີຍ ເລີ໌ຍ-ຫລັດ ໄຟ?   ເມີ່ຍ ໄຮ່ ປຸນ ນ້າຍ ເຕີ໋ຍ ເລີ໌ຍ-ຫລັດ ກຸ໊ນ ລູ່ງ ເດ໊ຍ ໄຟ? 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38:34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“Can you lift up your voice to the clouds,     That abundance of waters may cover you?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“เจ้า​ตะเบ็ง​เสียง​ไป​ถึง​เมฆ​ได้​ไหม​ล่ะเพื่อ​น้ำ​มาก​มาย​จะ​ลง​มา​คลุม​เจ้า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“Meih haih heuc mbuonx  duih mbiungc njiec yiemx jienv meih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``เม่ย ไฮ่ เห่ว บ๋วน  ตุ้ย บยู่ง เหฌี่ย เหยียม เจี๊ยน เม่ย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“ເມີ່ຍ ໄຮ່ ເຫ່ວ ບ໋ວນ   ຕຸ້ຍ ບຢູ່ງ ເອຈ່ຍ ຢ໋ຽມ ຈ໊ຽນ ເມີ່ຍ ໄຟ?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38:35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Can you send forth lightnings, that they may go?     Do they report to you, ‘Here we are?’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เจ้า​ใช้​ฟ้า​แลบ​ออกไป​เพื่อให้​มัน​ไปและ​พูด​กับ​เจ้า​ว่า ‘เรา​อยู่​ที่นี่’ ได้​ไหม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haih paaiv mba'lingc njiec,  mba'lingc ziouc mbuox meih, ‘Yie mbuo yiem naaiv’?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ไฮ่ พ้าย บะหลี่ง เหฌี่ย,  บะหลี่ง ฯฒฯ บั๋ว เม่ย, `เยีย บัว เยียม น้าย'?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ໄຮ່ ພ້າຍ ບະຫລີ່ງ ເອຈ່ຍ,   ບະຫລີ່ງ ຕສ່ຽວ ບົ໋ວ ເມີ່ຍ, ‘ເຢຍ ບົວ ຢຽມ ນ້າຍ’?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38:36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Who has put wisdom in the inward parts?     Or who has given understanding to the mind?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ใคร​ให้​สติปัญญา​แก่​นก​กุลา​หรือ​ให้​ความ​เข้าใจ​แก่​พ่อ​ไก่​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Haaix dauh bun mienh nyei hnyouvmaaih cong-mengh,  yaac bun hnyouvmaaih wuonh zaang?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หาย เต้า ปุน เมี่ยน เญย เฮญี้ยว ม่าย ธง-เม่ง,  หย่า ปุน เฮญี้ยว ม่าย ว่วน ฒาง?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ຫາຍ ເຕົ້າ ປຸນ ມ່ຽນ ເຍີຍ ໂຮຍ້ວ  ມ່າຍ ທສົງ-ເມ່ງ,   ຢ່າ ປຸນ ໂຮຍ້ວ  ມ່າຍ ວ່ວນ ຕສາງ?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38:37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Who can number the clouds by wisdom?     Or who can pour out the bottles of the sky,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ใคร​จะ​นับ​เมฆ​ด้วย​สติปัญญา​ได้หรือ​ใคร​จะ​เอียง​ถุง​น้ำ​ของ​ท้องฟ้า​ได้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Haaix dauh maaih cong-mengh saauv mbuonx?  Fai haaix dauh haih dox cuotv lungh nyei wuom-ongx,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หาย เต้า ม่าย ธง-เม่ง ซ้าว บ๋วน?  ไฟ หาย เต้า ไฮ่ โต๋ ธ้วด ลู่ง เญย ววม-อ๋ง,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ຫາຍ ເຕົ້າ ມ່າຍ ທສົງ-ເມ່ງ ຊ້າວ ບ໋ວນ?   ໄຟ ຫາຍ ເຕົ້າ ໄຮ່ ໂຕ໋ ທສວດ ລູ່ງ ເຍີຍ ວວມ-ອົ໋ງ,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38:38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when the dust runs into a mass,     and the clods of earth stick together?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เมื่อ​ผง​คลี​แข็ง​อย่าง​โลหะ​หลอมเมื่อ​ก้อน​ดิน​เกาะ​กัน​แน่น​หรือ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bun nie-mbung gitv benx ndunh,  nie-ndunh yaac gitv jienv jaax?  Hieh Zoih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ปุน เนีย-บูง กิ๊ด เป๋น ดุ้น,  เนีย-ดุ้น หย่า กิ๊ด เจี๊ยน จ๋า?  เฮยี่ย ฒ่อย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ປຸນ ເນຍ-ບູງ ກິ໊ດ ເປ໋ນ ດຸ້ນ,   ເນຍ-ດຸ້ນ ຢ່າ ກິ໊ດ ຈ໊ຽນ ຈ໋າ?   ເຮ່ຍ ຕສ້ອຍ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38:39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“Can you hunt the prey for the lioness,     or satisfy the appetite of the young lions,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“เจ้า​ล่า​เหยื่อ​ให้​สิงห์​ได้​หรือหรือ​ให้​สิงห์​หนุ่ม​ที่​หิว​อิ่ม​ได้​ไหม​ล่ะ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Cannot find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Cannot find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Cannot find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38:40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when they crouch in their dens,     and lie in wait in the thicket?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เมื่อ​มัน​หมอบ​อยู่​ใน​ถ้ำ​ของ​มันหรือ​นอน​คอย​อยู่​ใน​ที่​กำบัง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Cannot find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Cannot find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Cannot find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38:41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Who provides for the raven his prey,     when his young ones cry to God,     and wander for lack of food?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ใคร​จัดหา​เหยื่อ​ให้​กาเมื่อ​ลูก​อ่อน​ของ​มัน​ร้อง​ต่อ​พระ​เจ้าและ​ระเหระหน​ไป​เพราะ​ขาด​อาหาร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Norqc aa laaix maiv maaih ga'naaiv nyanc jiex naaiv jiex wuov,  ninh nyei dorn heuc tov Tin-Hungh tengx.  Haaix dauh lorz ga'naaiv bun norqc aa nyanc?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เหนาะ อา หลาย ไม้ ม่าย กะน้าย หญั่น เจี๋ย น้าย เจี๋ย วั้ว,  นิ่น เญย ตอน เห่ว โท้ ทิน-ฮู่ง เถง.  หาย เต้า ล์อ กะน้าย ปุน เหนาะ อา หญั่น?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ເໜາະ ອາ ຫລາຍ ໄມ້ ມ່າຍ ກະນ້າຍ ຫຍັ່ນ ເຈ໋ຍ ນ້າຍ ເຈ໋ຍ ວົ້ວ,   ນິ່ນ ເຍີຍ ຕອນ ເຫ່ວ ໂທ້ ທິນ-ຮູ່ງ ເຖງ.   ຫາຍ ເຕົ້າ ລໍ໌ ກະນ້າຍ ປຸນ ເໜາະ ອາ ຫຍັ່ນ?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Brace yourself like a man,     for I will question you, then you answer me!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จง​คาด​เอว​ไว้​อย่าง​กับ​ลูกผู้ชาย​หน่อย​ซิเรา​จะ​ถาม​เจ้า ขอ​เจ้า​ตอบ​เรา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oix zuqc liuc leiz ziangx hnangv dauh jun-zeiv mienh.  Yie oix naaic meih, meih yaac oix zuqc dau yie.  Ndau-Beih Caux Koiv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อ๋อย หฒุ หลิ่ว เล์ย เหฒียง ฮนั้ง เต้า จุน-เฒ้ย เมี่ยน.  เยีย อ๋อย หน่าย เม่ย, เม่ย หย่า อ๋อย หฒุ เตา เยีย.  เดา-เป้ย เหธา ค้อย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ອ໋ອຍ ຕສຸ ຫລິ່ວ ເລີ໌ຍ ຕສຢັ໋ງ ຮນັ້ງ ເຕົ້າ ຈຸນ-ເຕສີ໊ຍ ມ່ຽນ.   ເຢຍ ອ໋ອຍ ໜ່າຍ ເມີ່ຍ, ເມີ່ຍ ຢ່າ ອ໋ອຍ ຕສຸ ເຕົາ ເຢຍ.   ເດົາ-ເປີ້ຍ ເຖສົາ ຄ້ອຍ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“Where were you when I laid the foundations of the earth?     Declare, if you have understanding.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“เมื่อ​เรา​วางรากฐาน​ของ​แผ่นดิน​โลก​นั้น เจ้า​อยู่​ที่​ไหนถ้า​เจ้า​มี​ความ​เข้าใจ​ก็​บอก​เรา​มา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“Yie liepc baamh gen nyei gorn-ndoqv wuov zanc, meih yiem haaix?  Se gorngv meih hiuv, mbuox yie maah!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``เยีย เหลียบ ป้าม เกน เญย กอน-โด๊ะ วั้ว หฒั่น, เม่ย เยียม หาย?  สี ก๊อง เม่ย ฮิ้ว, บั๋ว เยีย ม่าะ!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“ເຢຍ ຫລຽບ ປ້າມ ເກນ ເຍີຍ ກອນ-ໂດ໊ະ ວົ້ວ ຕສັ່ນ, ເມີ່ຍ ຢຽມ ຫາຍ?   ເຊ ກ໊ອງ ເມີ່ຍ ຮິ້ວ, ບົ໋ວ ເຢຍ ມ່າະ!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Who determined its measures, if you know?     Or who stretched the line on it?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ผู้ใด​ได้​กำหนด​ขนาด​ให้​โลก แน่นอน​ละ เจ้า​ต้อง​รู้​ซีหรือ​ใคร​ขึง​เชือก​วัด​บน​นั้น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Haaix dauh dingc ndau lomh haaix hlo?  Daaix meih hiuv nyei saah?  Haaix dauh baeng hlaang ndorqc?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หาย เต้า ตี่ง เดา ล่ม หาย โฮล?  ต๋าย เม่ย ฮิ้ว เญย ซ่าะ?  หาย เต้า แปง ฮลาง เดาะ?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ຫາຍ ເຕົ້າ ຕີ່ງ ເດົາ ລົ່ມ ຫາຍ ໂຮລ?   ຕ໋າຍ ເມີ່ຍ ຮິ້ວ ເຍີຍ ຊ່າະ?   ຫາຍ ເຕົ້າ ແປງ ຮລາງ ເດາະ?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Whereupon were its foundations fastened?     Or who laid its cornerstone,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รากฐาน​ของ​โลก​จม​ไป​อยู่​บน​อะไรหรือ​ผู้ใด​วาง​ศิลา​มุม​เอก​ของ​มัน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Ndau nyei gorn-ndoqv liepc yiem haaix nyungc gu'nguaaic?  Haaix dauh an baamh gen nyei gorqv gauh longc jienv jiex wuov norm la'bieiv?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เดา เญย กอน-โด๊ะ เหลียบ เยียม หาย หญู่ง กู้ หงว่าย?  หาย เต้า อัน ป้าม เกน เญย เก๊าะ เก้า หล่ง เจี๊ยน เจี๋ย วั้ว นอม หละเปย๊ย?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ເດົາ ເຍີຍ ກອນ-ໂດ໊ະ ຫລຽບ ຢຽມ ຫາຍ ຫຍູ່ງ ກູ້ ຫງວ່າຍ?   ຫາຍ ເຕົ້າ ອັນ ປ້າມ ເກນ ເຍີຍ ເກ໊າະ ເກົ້າ ຫລົ່ງ ຈ໊ຽນ ເຈ໋ຍ ວົ້ວ ນອມ ຫລະເປຢີ໊ຍ?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when the morning stars sang together,     and all the sons of God shouted for joy?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​ใน​เมื่อ​ดาว​รุ่ง​แซ่​ซ้อง​สรรเสริญและ​บรรดา​บุตร​พระ​เจ้า​โห่​ร้อง​ด้วย​ความ​ชื่น​บาน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Wuov zanc lungh ndorm nyei hleix lomh nzoih baaux nzung,  zuangx fin-mienhnjien-youh nyei heuc.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วั้ว หฒั่น ลู่ง ดอม เญย เหฮลย ล่ม ฑ่อย ป๋าว ฑูง,  หฒวัง ฟิน-เมี่ยน เฌียน-โย่ว เญย เห่ว.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ວົ້ວ ຕສັ່ນ ລູ່ງ ດອມ ເຍີຍ ເຫຮລີຍ ລົ່ມ ດສ້ອຍ ປ໋າວ ດສູງ,   ຕສວັ໋ງ ຟິນ-ມ່ຽນ  ອຈຽນ-ໂຢ້ວ ເຍີຍ ເຫ່ວ. 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“Or who shut up the sea with doors,     when it broke forth from the womb,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“หรือ​ผู้ใด​เอา​ประตู​ปิด​ทะเล​ไว้เมื่อ​มัน​ระเบิด​ออกมา ดัง​ออกมา​จาก​ครรภ์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“Koiv nyei wuom baetv cuotv hnangv gu'nguaaz cuotv maa nyei ga'sie wuov zanc,  haaix dauh guon gaengh dangv jienv koiv?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``ค้อย เญย ววม แป๊ด ธ้วด ฮนั้ง กู้งว์า ธ้วด มา เญย กะเซีย วั้ว หฒั่น,  หาย เต้า กวน แก้ง ตั๊ง เจี๊ยน ค้อย?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“ຄ້ອຍ ເຍີຍ ວວມ ແປ໊ດ ທສວດ ຮນັ້ງ ກູ້ ງວ໌າ ທສວດ ມາ ເຍີຍ ກະເຊຍ ວົ້ວ ຕສັ່ນ,   ຫາຍ ເຕົ້າ ກວນ ແກ້ງ ຕັ໊ງ ຈ໊ຽນ ຄ້ອຍ?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when I made clouds its garment,     and wrapped it in thick darkness,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เมื่อ​เรา​สร้าง​เมฆ​ให้​เป็น​เสื้อและ​ความ​มืด​ทึบ​เป็น​ผ้าอ้อม​ของ​มัน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Se yie longc mbuonx buang jienv koiv,  yaac longc hmuangx hoz beu jienv ninh.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เซ เยีย หล่ง บ๋วน ปวัง เจี๊ยน ค้อย,  หย่า หล่ง หฮมวัง โฮ์ เปว เจี๊ยน นิ่น.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ເຊ ເຢຍ ຫລົ່ງ ບ໋ວນ ປວັງ ຈ໊ຽນ ຄ້ອຍ,   ຢ່າ ຫລົ່ງ ຫຮມວັງ ໂຮ໌ ເປວ ຈ໊ຽນ ນິ່ນ.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38:10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marked out for it my bound,     set bars and doors,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แล้ว​กำหนด​เขต​ให้​มันและ​วาง​ดาล​และ​ประตู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 dingc koiv nyei gapv-jaaix,  an jienv gaengh caux gaengh sorn,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 ตี่ง ค้อย เญย กั๊บ-จ๋าย,  อัน เจี๊ยน แก้ง เหธา แก้ง ซอน,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ເຢຍ ຕີ່ງ ຄ້ອຍ ເຍີຍ ກັ໊ບ-ຈ໋າຍ,   ອັນ ຈ໊ຽນ ແກ້ງ ເຖສົາ ແກ້ງ ຊອນ,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38:11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and said, ‘Here you may come, but no further.     Here your proud waves shall be stayed?’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และ​กล่าว​ว่า ‘เจ้า​ไป​ได้​ไกล​แค่​นี้​แหละอย่า​เลย​ไป​อีกและ​คลื่น​คะนอง​ของ​เจ้า​หยุด​เพียง​แค่​นี่​แหละ’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yaac gorngv, ‘Meih daaih taux naaiv hnangv, maiv dungx jiex ndaangc,  meih henv haic nyei wuom-laangc oix zuqc dingh njiec naaiv.’ Lungh Ndorm Nziouv, Hmuangx Caux Yiemh Gen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หย่า ก๊อง, `เม่ย ต้าย เถา น้าย ฮนั้ง, ไม้ ตู๋ง เจี๋ย ด่าง,  เม่ย เฮ้น ไห่ เญย ววม-หล่าง อ๋อย หฒุ ตี้ง เหฌี่ย น้าย.'  ลู่ง ดอม เฑี้ยว, หฮมวัง เหธา เยี่ยม เกน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ຢ່າ ກ໊ອງ, ‘ເມີ່ຍ ຕ້າຍ ເຖົາ ນ້າຍ ຮນັ້ງ, ໄມ້ ຕູ໋ງ ເຈ໋ຍ ດ່າງ,   ເມີ່ຍ ເຮ້ນ ໄຫ່ ເຍີຍ ວວມ-ຫລ່າງ ອ໋ອຍ ຕສຸ ຕີ້ງ ເອຈ່ຍ ນ້າຍ.’   ລູ່ງ ດອມ ດສ໊ຽວ,  ຫຮມວັງ ເຖສົາ ຢ້ຽມ ເກນ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38:12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“Have you commanded the morning in your days,     and caused the dawn to know its place;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เจ้า​ได้​บังคับ​บัญชา​อรุณ​ตั้งแต่​เจ้า​เกิด​มาและ​เป็น​เหตุ​ให้​อรุโณทัย​รู้จัก​ที่​ของ​มัน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“Yopv aac, yiem meih nyei seix zeiv meih duqv hatc jiex lungh ndorm,  yaac bun lungh ndorm nziouv hiuv duqv ninh nyei dorngx,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``โย้บ อ่า, เยียม เม่ย เญย เสย เฒ้ย เม่ย ตุ๊ หัด เจี๋ย ลู่ง ดอม,  หย่า ปุน ลู่ง ดอม เฑี้ยว ฮิ้ว ตุ๊ นิ่น เญย ต๋อง,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“ໂຢ໊ບ ອ່າ, ຢຽມ ເມີ່ຍ ເຍີຍ ເສີຍ ເຕສີ໊ຍ ເມີ່ຍ ຕຸ໊ ຫັດ ເຈ໋ຍ ລູ່ງ ດອມ,   ຢ່າ ປຸນ ລູ່ງ ດອມ ດສ໊ຽວ ຮິ້ວ ຕຸ໊ ນິ່ນ ເຍີຍ ຕ໋ອງ,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38:13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that it might take hold of the ends of the earth,     and shake the wicked out of it?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เพื่อ​มัน​จะ​จับ​ปลาย​แผ่นดิน​โลกและ​สลัด​คน​ชั่ว​ออกไป​เสีย​จาก​โลก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weic bun ninh haih ziux jomc lungh gorn,  yaac zunc orqv mienh cuotv ninh bingx nyei dorngx?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เหว่ย ปุน นิ่น ไฮ่ หฒิว จ่ม ลู่ง กอน,  หย่า หฒุ่น เอ๊าะ เมี่ยน ธ้วด นิ่น ปี๋ง เญย ต๋อง?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ເຫວີ່ຍ ປຸນ ນິ່ນ ໄຮ່ ຕສິ໋ວ ຈົ່ມ ລູ່ງ ກອນ,   ຢ່າ ຕສຸ່ນ ເອ໊າະ ມ່ຽນ ທສວດ ນິ່ນ ປີ໋ງ ເຍີຍ ຕ໋ອງ?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38:14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It is changed as clay under the seal,     and stands forth as a garment.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โลก​ก็​เปลี่ยนไป​เหมือน​ดิน​เหนียว​ถูก​ตรา​ประทับและ​ทุก​สิ่ง​เด่น​ออกมา​เหมือน​เสื้อผ้า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Ndau-beih goiv yienc hnangv mborqv jienv yienx nyei ba'naih nie,  maanc muotc hinc cuotv mengh nyei hnangv lui-houx nor.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เดา-เป้ย ก๊อย เหยี่ยน ฮนั้ง เบ๊าะ เจี๊ยน เหยียน เญย ปะไน่ เนีย,  หม่าน หมวด หิ่น ธ้วด เม่ง เญย ฮนั้ง ลุย-โหว นอ.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ເດົາ-ເປີ້ຍ ກ໊ອຍ ຢ່ຽນ ຮນັ້ງ ເບ໊າະ ຈ໊ຽນ ຢ໋ຽນ ເຍີຍ ປະໄນ່ ເນຍ,   ໝ່ານ ໝວດ ຫິ່ນ ທສວດ ເມ່ງ ເຍີຍ ຮນັ້ງ ລຸຍ-ໂຫວ ນໍ.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f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38:15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From the wicked, their light is withheld.     The high arm is broken.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แสง​สว่าง​ของ​คน​ชั่ว​ถูก​ยึด​ไว้​เสีย​จาก​คน​ชั่ว​ร้ายและ​แขน​ของ​เขา​ที่​เงื้อ​ขึ้น​ก็​ถูก​หัก​เสีย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Orqv mienh nyei njang zuqc zorqv nqoi,  ziouc dangv jienv maiv bun ninh mbuo zoux doqc nyei sic.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เอ๊าะ เมี่ยน เญย ฌัง หฒุ เฒาะ ฆอย,  ฯฒฯ ตั๊ง เจี๊ยน ไม้ ปุน นิ่น บัว โหฒว โตะ เญย สี่.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ເອ໊າະ ມ່ຽນ ເຍີຍ ອຈັງ ຕສຸ ເຕສ໊າະ ອກອຍ,   ຕສ່ຽວ ຕັ໊ງ ຈ໊ຽນ ໄມ້ ປຸນ ນິ່ນ ບົວ ໂຕສ໋ວ ໂຕະ ເຍີຍ ສີ່.  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2022-02-28T15:43:42Z</dcterms:created>
  <dcterms:modified xsi:type="dcterms:W3CDTF">2022-02-28T15:43:42Z</dcterms:modified>
</cp:coreProperties>
</file>