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2b36d9ce204430b" /><Relationship Type="http://schemas.openxmlformats.org/package/2006/relationships/metadata/core-properties" Target="/docProps/core.xml" Id="R0a1dfb29c16743b1" /><Relationship Type="http://schemas.openxmlformats.org/officeDocument/2006/relationships/extended-properties" Target="/docProps/app.xml" Id="R94d5fdc5f5d7412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40c12cb2ec149dc"/>
  </p:sldMasterIdLst>
  <p:sldIdLst>
    <p:sldId id="256" r:id="R10117464f29a408c"/>
    <p:sldId id="257" r:id="R6af753d958ce4393"/>
    <p:sldId id="258" r:id="Rae6bb69a5ad44d4d"/>
    <p:sldId id="259" r:id="Rce66ce9f26eb423a"/>
    <p:sldId id="260" r:id="R670dc12575284e37"/>
    <p:sldId id="261" r:id="R02853a50c667460f"/>
    <p:sldId id="262" r:id="R2f0017489e3f4df9"/>
    <p:sldId id="263" r:id="R6a3061232db34422"/>
    <p:sldId id="264" r:id="Rc395eadef5424973"/>
    <p:sldId id="265" r:id="Ra23012620f45479b"/>
    <p:sldId id="266" r:id="R46e1cbf232fb4a0e"/>
    <p:sldId id="267" r:id="Ra20202fb374d416b"/>
    <p:sldId id="268" r:id="R386cd724d6d04fc0"/>
    <p:sldId id="269" r:id="Re633eaf1738647bd"/>
    <p:sldId id="270" r:id="R6ba8db90b24f47ab"/>
    <p:sldId id="271" r:id="Rb28b5aa13b9c4276"/>
    <p:sldId id="272" r:id="R89fac4807eb542dc"/>
    <p:sldId id="273" r:id="R2612aa1ba1be47f1"/>
    <p:sldId id="274" r:id="R9a831df473864fc0"/>
    <p:sldId id="275" r:id="Rfaf69d542f2f46db"/>
    <p:sldId id="276" r:id="R7742063f27f34b03"/>
    <p:sldId id="277" r:id="R670e239505b64457"/>
    <p:sldId id="278" r:id="R93cf638225734428"/>
    <p:sldId id="279" r:id="Rb6a7bfdcc19d48e5"/>
    <p:sldId id="280" r:id="Rf423760dae514f76"/>
    <p:sldId id="281" r:id="Rbcfb82d212734371"/>
    <p:sldId id="282" r:id="R06eb3be18b854d02"/>
    <p:sldId id="283" r:id="Rd6c61f5e89c24cdd"/>
    <p:sldId id="284" r:id="R9124c5fe561b4895"/>
    <p:sldId id="285" r:id="R2dd8ecbf8b1440f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594fefee06414fc4" /><Relationship Type="http://schemas.openxmlformats.org/officeDocument/2006/relationships/viewProps" Target="/ppt/viewProps.xml" Id="Rf279dc3934dd4fc4" /><Relationship Type="http://schemas.openxmlformats.org/officeDocument/2006/relationships/slideMaster" Target="/ppt/slideMasters/slideMaster.xml" Id="Rf40c12cb2ec149dc" /><Relationship Type="http://schemas.openxmlformats.org/officeDocument/2006/relationships/theme" Target="/ppt/slideMasters/theme/theme.xml" Id="R4614dc9ac5434a83" /><Relationship Type="http://schemas.openxmlformats.org/officeDocument/2006/relationships/slide" Target="/ppt/slides/slide.xml" Id="R10117464f29a408c" /><Relationship Type="http://schemas.openxmlformats.org/officeDocument/2006/relationships/slide" Target="/ppt/slides/slide2.xml" Id="R6af753d958ce4393" /><Relationship Type="http://schemas.openxmlformats.org/officeDocument/2006/relationships/slide" Target="/ppt/slides/slide3.xml" Id="Rae6bb69a5ad44d4d" /><Relationship Type="http://schemas.openxmlformats.org/officeDocument/2006/relationships/slide" Target="/ppt/slides/slide4.xml" Id="Rce66ce9f26eb423a" /><Relationship Type="http://schemas.openxmlformats.org/officeDocument/2006/relationships/slide" Target="/ppt/slides/slide5.xml" Id="R670dc12575284e37" /><Relationship Type="http://schemas.openxmlformats.org/officeDocument/2006/relationships/slide" Target="/ppt/slides/slide6.xml" Id="R02853a50c667460f" /><Relationship Type="http://schemas.openxmlformats.org/officeDocument/2006/relationships/slide" Target="/ppt/slides/slide7.xml" Id="R2f0017489e3f4df9" /><Relationship Type="http://schemas.openxmlformats.org/officeDocument/2006/relationships/slide" Target="/ppt/slides/slide8.xml" Id="R6a3061232db34422" /><Relationship Type="http://schemas.openxmlformats.org/officeDocument/2006/relationships/slide" Target="/ppt/slides/slide9.xml" Id="Rc395eadef5424973" /><Relationship Type="http://schemas.openxmlformats.org/officeDocument/2006/relationships/slide" Target="/ppt/slides/slidea.xml" Id="Ra23012620f45479b" /><Relationship Type="http://schemas.openxmlformats.org/officeDocument/2006/relationships/slide" Target="/ppt/slides/slideb.xml" Id="R46e1cbf232fb4a0e" /><Relationship Type="http://schemas.openxmlformats.org/officeDocument/2006/relationships/slide" Target="/ppt/slides/slidec.xml" Id="Ra20202fb374d416b" /><Relationship Type="http://schemas.openxmlformats.org/officeDocument/2006/relationships/slide" Target="/ppt/slides/slided.xml" Id="R386cd724d6d04fc0" /><Relationship Type="http://schemas.openxmlformats.org/officeDocument/2006/relationships/slide" Target="/ppt/slides/slidee.xml" Id="Re633eaf1738647bd" /><Relationship Type="http://schemas.openxmlformats.org/officeDocument/2006/relationships/slide" Target="/ppt/slides/slidef.xml" Id="R6ba8db90b24f47ab" /><Relationship Type="http://schemas.openxmlformats.org/officeDocument/2006/relationships/slide" Target="/ppt/slides/slide10.xml" Id="Rb28b5aa13b9c4276" /><Relationship Type="http://schemas.openxmlformats.org/officeDocument/2006/relationships/slide" Target="/ppt/slides/slide11.xml" Id="R89fac4807eb542dc" /><Relationship Type="http://schemas.openxmlformats.org/officeDocument/2006/relationships/slide" Target="/ppt/slides/slide12.xml" Id="R2612aa1ba1be47f1" /><Relationship Type="http://schemas.openxmlformats.org/officeDocument/2006/relationships/slide" Target="/ppt/slides/slide13.xml" Id="R9a831df473864fc0" /><Relationship Type="http://schemas.openxmlformats.org/officeDocument/2006/relationships/slide" Target="/ppt/slides/slide14.xml" Id="Rfaf69d542f2f46db" /><Relationship Type="http://schemas.openxmlformats.org/officeDocument/2006/relationships/slide" Target="/ppt/slides/slide15.xml" Id="R7742063f27f34b03" /><Relationship Type="http://schemas.openxmlformats.org/officeDocument/2006/relationships/slide" Target="/ppt/slides/slide16.xml" Id="R670e239505b64457" /><Relationship Type="http://schemas.openxmlformats.org/officeDocument/2006/relationships/slide" Target="/ppt/slides/slide17.xml" Id="R93cf638225734428" /><Relationship Type="http://schemas.openxmlformats.org/officeDocument/2006/relationships/slide" Target="/ppt/slides/slide18.xml" Id="Rb6a7bfdcc19d48e5" /><Relationship Type="http://schemas.openxmlformats.org/officeDocument/2006/relationships/slide" Target="/ppt/slides/slide19.xml" Id="Rf423760dae514f76" /><Relationship Type="http://schemas.openxmlformats.org/officeDocument/2006/relationships/slide" Target="/ppt/slides/slide1a.xml" Id="Rbcfb82d212734371" /><Relationship Type="http://schemas.openxmlformats.org/officeDocument/2006/relationships/slide" Target="/ppt/slides/slide1b.xml" Id="R06eb3be18b854d02" /><Relationship Type="http://schemas.openxmlformats.org/officeDocument/2006/relationships/slide" Target="/ppt/slides/slide1c.xml" Id="Rd6c61f5e89c24cdd" /><Relationship Type="http://schemas.openxmlformats.org/officeDocument/2006/relationships/slide" Target="/ppt/slides/slide1d.xml" Id="R9124c5fe561b4895" /><Relationship Type="http://schemas.openxmlformats.org/officeDocument/2006/relationships/slide" Target="/ppt/slides/slide1e.xml" Id="R2dd8ecbf8b1440f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a90de49f68f426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9292a088822449e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9f689fb060746de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5f4f1e9a8f7406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c33c075882c409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bd9c2d961d2431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2e6d5d0b0174df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87fb9d8cf0a4b0a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47330f95be543cf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6bf341bf0664de6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4ee3f977ce54362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b92566b0ef1a410b" /><Relationship Type="http://schemas.openxmlformats.org/officeDocument/2006/relationships/slideLayout" Target="/ppt/slideLayouts/slideLayout.xml" Id="R92987acb1504457d" /><Relationship Type="http://schemas.openxmlformats.org/officeDocument/2006/relationships/slideLayout" Target="/ppt/slideLayouts/slideLayout2.xml" Id="R61c6782770754473" /><Relationship Type="http://schemas.openxmlformats.org/officeDocument/2006/relationships/slideLayout" Target="/ppt/slideLayouts/slideLayout3.xml" Id="Rcb01ff7e01964a9b" /><Relationship Type="http://schemas.openxmlformats.org/officeDocument/2006/relationships/slideLayout" Target="/ppt/slideLayouts/slideLayout4.xml" Id="R1e4253a3da094306" /><Relationship Type="http://schemas.openxmlformats.org/officeDocument/2006/relationships/slideLayout" Target="/ppt/slideLayouts/slideLayout5.xml" Id="R288f6ad4c68e4662" /><Relationship Type="http://schemas.openxmlformats.org/officeDocument/2006/relationships/slideLayout" Target="/ppt/slideLayouts/slideLayout6.xml" Id="R5e4ad41213a34468" /><Relationship Type="http://schemas.openxmlformats.org/officeDocument/2006/relationships/slideLayout" Target="/ppt/slideLayouts/slideLayout7.xml" Id="R11723e116a6543e3" /><Relationship Type="http://schemas.openxmlformats.org/officeDocument/2006/relationships/slideLayout" Target="/ppt/slideLayouts/slideLayout8.xml" Id="R2a3b9cbe6a59452a" /><Relationship Type="http://schemas.openxmlformats.org/officeDocument/2006/relationships/slideLayout" Target="/ppt/slideLayouts/slideLayout9.xml" Id="R610f5febcc7c435f" /><Relationship Type="http://schemas.openxmlformats.org/officeDocument/2006/relationships/slideLayout" Target="/ppt/slideLayouts/slideLayouta.xml" Id="R704c95e1074b4aae" /><Relationship Type="http://schemas.openxmlformats.org/officeDocument/2006/relationships/slideLayout" Target="/ppt/slideLayouts/slideLayoutb.xml" Id="Rdeefaf4c24ec4f64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92987acb1504457d"/>
    <p:sldLayoutId id="2147483652" r:id="R1e4253a3da094306"/>
    <p:sldLayoutId id="2147483653" r:id="R288f6ad4c68e4662"/>
    <p:sldLayoutId id="2147483654" r:id="R5e4ad41213a34468"/>
    <p:sldLayoutId id="2147483655" r:id="R11723e116a6543e3"/>
    <p:sldLayoutId id="2147483656" r:id="R2a3b9cbe6a59452a"/>
    <p:sldLayoutId id="2147483657" r:id="R610f5febcc7c435f"/>
    <p:sldLayoutId id="2147483658" r:id="R704c95e1074b4aae"/>
    <p:sldLayoutId id="2147483659" r:id="Rdeefaf4c24ec4f64"/>
    <p:sldLayoutId id="2147483650" r:id="R61c6782770754473"/>
    <p:sldLayoutId id="2147483651" r:id="Rcb01ff7e01964a9b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0ee8fd158db4685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8ced96f3e0c4ea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e6a171a7b0f45cd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c80bdab97ed44e7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748352652da485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06f625ae44f462c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e6c7055bf4d409e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148bb31025649b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0c9724b5a1248ec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924c6f1d9b54a85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b62ce3bd2a84396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63d26d241c645f1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f576fb9ebeb4dfd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5482d3ff9ec454c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518fcf8b3884a74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5f8af726d44414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456cc76e86349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603603515504cce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ba5cda9fec44c1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3be7be70219442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b59da5e1d2c45ad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7a10700144a42aa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fda1395a241497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455ea6ccc2046ac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e99761bf5bf4dec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83bcdb4fd264678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d8bce5d050e4a0f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1f6a639817d49d0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a108439d2af4bf8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380a8d4f0a64585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“Do you know the time when the mountain goats give birth?     Do you watch when the doe bears fawns?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“เจ้า​รู้​ไหม​ว่า​เลียงผา​ตก​ลูก​เมื่อไรเจ้า​เคย​เฝ้าดู​กวาง​ตัว​เมีย​ตก​ลูก​หรือ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“La'bieiv-mbaengx nyei hieh yungh haaix zanc njiec dorn, meih hiuv nyei fai?  Njaih nyeiz njiec dorn meih buatc jiex nyei?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``หละเปย๊ย-แบ๋ง เญย เฮยี่ย ยู่ง หาย หฒั่น เหฌี่ย ตอน, เม่ย ฮิ้ว เญย ไฟ?  ไฌ่ เญ์ย เหฌี่ย ตอน เม่ย ปวัด เจี๋ย เญย?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“ຫລະເປຢີ໊ຍ-ແບ໋ງ ເຍີຍ ເຮ່ຍ ຢູ້ງ ຫາຍ ຕສັ່ນ ເອຈ່ຍ ຕອນ, ເມີ່ຍ ຮິ້ວ ເຍີຍ ໄຟ?   ໄອຈ້ ເຍີ໌ຍ ເອຈ່ຍ ຕອນ ເມີ່ຍ ປວັດ ເຈ໋ຍ ເຍີຍ?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She deals harshly with her young ones, as if they were not hers.     Though her labor is in vain, she is without fear,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มัน​รุนแรง​ต่อ​ลูก​อ่อน​ของ​มัน​อย่าง​กับ​ว่า​ไม่ใช่​ลูก​ของ​มันถึง​มัน​จะ​เหนื่อย​เปล่า มัน​ก็​ไม่​ไยดี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zoux doqc bun ninh nyei dorn, hnangv maiv zeiz benx ninh ganh nyei dorn nor.  Maiv gunv ninh ndortv qaqv, ninh yaac maiv korv-fiqv,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โหฒว โตะ ปุน นิ่น เญย ตอน, ฮนั้ง ไม้ เฒ์ย เป๋น นิ่น กั้น เญย ตอน นอ.  ไม้ กุ๊น นิ่น ด๊อด ชะ, นิ่น หย่า ไม้ ค้อ-ฟิ,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ໂຕສ໋ວ ໂຕະ ປຸນ ນິ່ນ ເຍີຍ ຕອນ, ຮນັ້ງ ໄມ້ ເຕສີ໌ຍ ເປ໋ນ ນິ່ນ ກັ້ນ ເຍີຍ ຕອນ ນໍ.   ໄມ້ ກຸ໊ນ ນິ່ນ ດ໊ອດ ທຈະ, ນິ່ນ ຢ່າ ໄມ້ ຄໍ້-ຟິ,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because God has deprived her of wisdom,     neither has he imparted to her understanding.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เพราะ​พระ​เจ้า​ทรง​กระทำ​ให้​มัน​ลืม​สติปัญญาและ​มิได้​ทรง​ให้​มัน​มี​ความ​เข้าใจ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Tin-Hungh maiv bun ninh maaih cong-mengh,  yaac maiv bun ninh haih bieqc hnyouv.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ทิน-ฮู่ง ไม้ ปุน นิ่น ม่าย ธง-เม่ง,  หย่า ไม้ ปุน นิ่น ไฮ่ เปียะ เฮญี้ยว.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ທິນ-ຮູ່ງ ໄມ້ ປຸນ ນິ່ນ ມ່າຍ ທສົງ-ເມ່ງ,   ຢ່າ ໄມ້ ປຸນ ນິ່ນ ໄຮ່ ເປັຍ ໂຮຍ້ວ.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she lifts up herself on high,     she scorns the horse and his rider.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เมื่อ​มัน​เร่ง​ตัวเอง​ให้​หนีมัน​หัวเราะ​เยาะ​ม้า​และ​คน​ขี่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Mv baac ninh yang jienv ndaatv tiux wuov zanc,  ninh jatv maaz caux geh maaz nyei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มป่า นิ่น ยัง เจี๊ยน ด๊าด ถิว วั้ว หฒั่น,  นิ่น จั๊ด ม์า เหธา เก้ ม์า เญย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ມປ່າ ນິ່ນ ຢັງ ຈ໊ຽນ ດ໊າດ ຖິວ ວົ້ວ ຕສັ່ນ,   ນິ່ນ ຈັ໊ດ ມ໌າ ເຖສົາ ເກ້ ມ໌າ ເຍີຍ ມ່ຽນ.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“Have you given the horse might?     Have you clothed his neck with a quivering mane?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“เจ้า​ให้​พลัง​แก่​ม้า​หรือเจ้า​เอา​ขน​ห่ม​คอ​ของ​มัน​หรือ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aac, se meih bun maaz henv fai?  Se meih bun maaz nyei jaang maaih nzong ndaauv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อ่า, เซ เม่ย ปุน ม์า เฮ้น ไฟ?  เซ เม่ย ปุน ม์า เญย จาง ม่าย ฑง ด๊าว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ອ່າ, ເຊ ເມີ່ຍ ປຸນ ມ໌າ ເຮ້ນ ໄຟ?   ເຊ ເມີ່ຍ ປຸນ ມ໌າ ເຍີຍ ຈາງ ມ່າຍ ດສົງ ດ໊າວ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Have you made him to leap as a locust?     The glory of his snorting is awesome.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เจ้า​ทำ​ให้​มัน​กระโดด​อย่าง​ตั๊กแตน​หรือเสียง​หายใจ​อัน​ดัง​ของ​มัน​น่า​สะพรึงกลัว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bun ninh biu hnangv jopv-nyeic,  bun ninh tauv qiex mbui haeqv mienh gamh nziex?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ปุน นิ่น ปิว ฮนั้ง จ๊บ-เหญ่ย,  ปุน นิ่น เท้า เฉีย บุย แฮะ เมี่ยน กั้ม เหฑีย?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ປຸນ ນິ່ນ ປິວ ຮນັ້ງ ຈົ໊ບ-ເຫຍີ່ຍ,   ປຸນ ນິ່ນ ເທົ້າ ເຖຈຍ ບຸຍ ແຮະ ມ່ຽນ ກ້ຳ ເດສ໋ຍ?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paws in the valley, and rejoices in his strength.     He goes out to meet the armed men.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มัน​ตะกุย​ไป​ใน​หุบ​เขา และ​เต้น​โลด​ด้วย​กำลัง​ของ​มันมัน​ออกไป​ปะทะ​คน​ถือ​อาวุธ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yiem wuov horngz nyaaiv ndau, yaac a'hneiv ninh nyei qaqv,  ninh cuotv mingh buangh dorh jienv wuoqc ginc nyei baeng.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เยียม วั้ว ฮ์อง ญ้าย เดา, หย่า อะเฮน้ย นิ่น เญย ชะ,  นิ่น ธ้วด มี่ง ปวั้ง ต้อ เจี๊ยน หวัวะ กิ่น เญย แปง.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ຢຽມ ວົ້ວ ຮ໌ອງ ຍ້າຍ ເດົາ, ຢ່າ ອະເຮນີ້ຍ ນິ່ນ ເຍີຍ ທຈະ,   ນິ່ນ ທສວດ ມີ່ງ ປວັ້ງ ຕໍ້ ຈ໊ຽນ ຫວົວະ ກິ່ນ ເຍີຍ ແປງ.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mocks at fear, and is not dismayed,     neither does he turn back from the sword.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มัน​หัวเราะ​เยาะ​ความ​กลัว และ​ไม่​ถอย​หนีมัน​ไม่​หัน​กลับ​หนี​ดาบ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jatv gamh nziex nyei sic, ninh ganh maiv gamh nziex,  buatc nzuqc ndaauv, ninh yaac maiv tuix nzuonx.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จั๊ด กั้ม เหฑีย เญย สี่, นิ่น กั้น ไม้ กั้ม เหฑีย,  ปวัด หฑุ ด๊าว, นิ่น หย่า ไม้ ถุย หฑวน.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ຈັ໊ດ ກ້ຳ ເດສ໋ຍ ເຍີຍ ສີ່, ນິ່ນ ກັ້ນ ໄມ້ ກ້ຳ ເດສ໋ຍ,   ປວັດ ດສຸ ດ໊າວ, ນິ່ນ ຢ່າ ໄມ້ ຖຸຍ ດສ໋ວນ.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quiver rattles against him,     the flashing spear and the javelin.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แล่ง​ธนู​กวัด​แกว่ง​กระทบ​มันหอก​ใหญ่​ที่​แวบ​วาบ​และ​หอก​ซัด​กระแทก​มัน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Geh maaz mienh buix nyei forng-ndongh saev-saev nyei mbui,  yaac maaih cang-ndaauv cang-nangv njapc njapc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เก้ ม์า เมี่ยน ปุ๋ย เญย ฟอง-ด้ง แซ้ๆ เญย บุย,  หย่า ม่าย ธัง-ด๊าว ธัง-นั้ง หฌับๆ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ເກ້ ມ໌າ ມ່ຽນ ປຸ໋ຍ ເຍີຍ ຟອງ-ດົ້ງ ແຊ້ໆ ເຍີຍ ບຸຍ,   ຢ່າ ມ່າຍ ທສັງ-ດ໊າວ ທສັງ-ນັ້ງ ອຈັບໆ ເຍີຍ.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eats up the ground with fierceness and rage,     neither does he stand still at the sound of the trumpet.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มัน​โกย​ดิน​ด้วย​ความ​ดุ​ร้าย​และ​เดือด​ดาลพอ​ได้​ยิน​เสียง​เขา​สัตว์ มัน​ยืน​นิ่ง​อยู่​ต่อไป​ไม่ได้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ciouv-ciouv nyei nyaaiv ndau yaac tiux jienv mingh,  yietv haiz jorng nyei qiex mbui ninh souv dingc maiv duqv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เธี้ยวๆ เญย ญ้าย เดา หย่า ถิว เจี๊ยน มี่ง,  เยี้ยด ไฮ์ จอง เญย เฉีย บุย นิ่น โซ้ว ตี่ง ไม้ ตุ๊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ທສ້ຽວໆ ເຍີຍ ຍ້າຍ ເດົາ ຢ່າ ຖິວ ຈ໊ຽນ ມີ່ງ,   ຢ໊ຽດ ໄຮ໌ ຈອງ ເຍີຍ ເຖຈຍ ບຸຍ ນິ່ນ ໂຊ້ວ ຕີ່ງ ໄມ້ ຕຸ໊ ອ໊ະ.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As often as the trumpet sounds he snorts, ‘Aha!’     He smells the battle afar off,     the thunder of the captains, and the shouting.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เมื่อ​เป่า​เขา​สัตว์​ขึ้น มัน​ร้อง ‘ฮี​แฮ่’มัน​ได้​กลิ่น​สงคราม​แต่​ไกลทั้ง​เสียง​ตะโกน​ของ​ผู้บังคับบัญชา​และ​เสียง​โห่​ร้อง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Jorng nyei qiex haaix zanc mbui ninh heuc, ‘Haev haev,’ ninh yiem go nyei hnomv zuqc mborqv jaax nyei qiex,  yaac haiz jun-baeng-bieiv caux heuc nyei qiex mbui.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จอง เญย เฉีย หาย หฒั่น บุย นิ่น เห่ว, `แฮ้ๆ,'  นิ่น เยียม โก เญย ฮน้ม หฒุ เบ๊าะ จ๋า เญย เฉีย,  หย่า ไฮ์ จุน-แปง-เปย๊ย เหธา เห่ว เญย เฉีย บุย.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ຈອງ ເຍີຍ ເຖຈຍ ຫາຍ ຕສັ່ນ ບຸຍ ນິ່ນ ເຫ່ວ, ‘ແຮ້ໆ,’   ນິ່ນ ຢຽມ ໂກ ເຍີຍ ຮນົ້ມ ຕສຸ ເບ໊າະ ຈ໋າ ເຍີຍ ເຖຈຍ,   ຢ່າ ໄຮ໌ ຈຸນ-ແປງ-ເປຢີ໊ຍ ເຖສົາ ເຫ່ວ ເຍີຍ ເຖຈຍ ບຸຍ.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“Is it by your wisdom that the hawk soars,     and stretches her wings toward the south?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“เหยี่ยว​นกเขา​โผ​ไป​มา​ด้วย​สติปัญญา​ของ​เจ้า​หรือและ​กาง​ปีก​ของ​มัน​ตรง​ไป​ทาง​ทิศ​ใต้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“Domh jaangv yang ndaatv ndaix,  hungx jienv naamh bung mingh,  naaiv se bangc meih nyei cong-mengh zoux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``ต้ม จ๊าง ยัง ด๊าด ได๋,  หูง เจี๊ยน น่าม ปูง มี่ง,  น้าย เซ ปั่ง เม่ย เญย ธง-เม่ง โหฒว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“ຕົ້ມ ຈ໊າງ ຢັງ ດ໊າດ ໄດ໋,   ຫູງ ຈ໊ຽນ ນ່າມ ປູງ ມີ່ງ,   ນ້າຍ ເຊ ປັ່ງ ເມີ່ຍ ເຍີຍ ທສົງ-ເມ່ງ ໂຕສ໋ວ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Is it at your command that the eagle mounts up,     and makes his nest on high?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นก​อินทรี​ทะยาน​ขึ้น​ตาม​บัญชา​ของ​เจ้า​หรือทั้ง​ทำ​รัง​ของ​มัน​บน​ที่​สูง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meih paaiv domh jaangv ndaix faaux,  yiem hlang nyei dorngx zoux lauz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เซ เม่ย พ้าย ต้ม จ๊าง ได๋ ฝาว,  เยียม ฮลัง เญย ต๋อง โหฒว เล์า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ເມີ່ຍ ພ້າຍ ຕົ້ມ ຈ໊າງ ໄດ໋ ຝາວ,   ຢຽມ ຮລັງ ເຍີຍ ຕ໋ອງ ໂຕສ໋ວ ເລົ໌າ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On the cliff he dwells, and makes his home,     on the point of the cliff, and the stronghold.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มัน​อยู่​ที่​หน้า​ผา​และ​ทำ​รัง​ของ​มันบน​ชะโงก​ผา​และ​บน​ที่​เข้มแข็ง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yiem hlang jiex nyei mbaengx zoux ninh nyei biauv,  bangc mbaengx-ningv zoux ninh wuonv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เยียม ฮลัง เจี๋ย เญย แบ๋ง โหฒว นิ่น เญย เปย๊า,  ปั่ง แบ๋ง-นี้ง โหฒว นิ่น ว้วน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ຢຽມ ຮລັງ ເຈ໋ຍ ເຍີຍ ແບ໋ງ ໂຕສ໋ວ ນິ່ນ ເຍີຍ ເປຢົ໊າ,   ປັ່ງ ແບ໋ງ-ນີ້ງ ໂຕສ໋ວ ນິ່ນ ວ້ວນ ເຍີຍ ຕ໋ອງ.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From there he spies out the prey.     His eyes see it afar off.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มัน​ส่าย​หา​เหยื่อ​จาก​ที่​นั่นตา​ของ​มัน​เห็น​เหยื่อ​ได้​แต่​ไกล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Yiem naaiv ninh mangc jienv zorqv ga'naaiv nyanc,  ninh nyei m'zing mangc duqv buatc go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เยียม น้าย นิ่น หมั่ง เจี๊ยน เฒาะ กะน้าย หญั่น,  นิ่น เญย มฒีง หมั่ง ตุ๊ ปวัด โก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ຢຽມ ນ້າຍ ນິ່ນ ໝັ່ງ ຈ໊ຽນ ເຕສ໊າະ ກະນ້າຍ ຫຍັ່ນ,   ນິ່ນ ເຍີຍ ມຕສີງ ໝັ່ງ ຕຸ໊ ປວັດ ໂກ ເຍີຍ.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young ones also suck up blood.     Where the slain are, there he is.”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ลูก​อ่อน​ของ​มัน​ดูด​เลือดและ​มี​อะไร​ถูก​ฆ่า​ตาย​ที่​ไหน​มัน​อยู่​ที่​นั่น​แหละ”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dorn sorqv nziaamv,  zuqc daix nyei mienh nyei sei yiem haaix, domh jaangv-ngongh yaac yiem wuov.”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ตอน เซาะ ฑย้าม,  หฒุ ไต๋ เญย เมี่ยน เญย เซย เยียม หาย, ต้ม จ๊าง-ง่ง หย่า เยียม วั้ว.''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ຕອນ ເຊາະ ດສຢ໊າມ,   ຕສຸ ໄຕ໋ ເຍີຍ ມ່ຽນ ເຍີຍ ເຊີຍ ຢຽມ ຫາຍ, ຕົ້ມ ຈ໊າງ-ງົ່ງ ຢ່າ ຢຽມ ວົ້ວ.”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 number the months that they fulfill?     Or do you know the time when they give birth?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เจ้า​นับ​เดือน​ที่​มัน​ท้อง​ครบ​ได้​หรือและ​เจ้า​รู้​เวลา​เมื่อ​มัน​ตก​ลูก​ไหม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maaih jienv dorn nyei hlaax-nyieqc meih haih saauv nyei fai?  Haaix zanc njiec dorn meih hiuv nyei?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ม่าย เจี๊ยน ตอน เญย หฮลา-เหญียะ เม่ย ไฮ่ ซ้าว เญย ไฟ?  หาย หฒั่น เหฌี่ย ตอน เม่ย ฮิ้ว เญย?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ມ່າຍ ຈ໊ຽນ ຕອນ ເຍີຍ ຫຮລາ-ເຫຍັຍ ເມີ່ຍ ໄຮ່ ຊ້າວ ເຍີຍ ໄຟ?   ຫາຍ ຕສັ່ນ ເອຈ່ຍ ຕອນ ເມີ່ຍ ຮິ້ວ ເຍີຍ?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bow themselves, they bring forth their young,     they end their labor pains.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คือ​เมื่อ​มัน​ฟุบ​ลง​ตก​ลูก​ของ​มันแล้ว​ก็​ตก​ลูก​อ่อน​ของ​มัน​ออกมา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hiuv duqv ninh mbuo haaix zanc mbaapv njiec,  bun ninh mbuo nyei dorn ndortv ndau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ฮิ้ว ตุ๊ นิ่น บัว หาย หฒั่น บ๊าบ เหฌี่ย,  ปุน นิ่น บัว เญย ตอน ด๊อด เดา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ຮິ້ວ ຕຸ໊ ນິ່ນ ບົວ ຫາຍ ຕສັ່ນ ບ໊າບ ເອຈ່ຍ,   ປຸນ ນິ່ນ ບົວ ເຍີຍ ຕອນ ດ໊ອດ ເດົາ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Their young ones become strong.     They grow up in the open field.     They go forth, and don’t return again.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ลูก​อ่อน​ของ​มัน​แข็งแรง​ขึ้น มัน​เติบ​ใหญ่​ใน​กลางแจ้งมัน​ออกไป แล้ว​ไม่​กลับมา​หา​อีก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nyei dorn henv jienv faaux, yiem lomc-huaang hlo daaih.  Ninh mbuo guangc maa mingh yaac maiv nzuonx.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เญย ตอน เฮ้น เจี๊ยน ฝาว, เยียม หล่ม-ฮวาง โฮล ต้าย.  นิ่น บัว กวั่ง มา มี่ง หย่า ไม้ หฑวน.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ເຍີຍ ຕອນ ເຮ້ນ ຈ໊ຽນ ຝາວ, ຢຽມ ຫລົ່ມ-ຮວາງ ໂຮລ ຕ້າຍ.   ນິ່ນ ບົວ ກວັ່ງ ມາ ມີ່ງ ຢ່າ ໄມ້ ດສ໋ວນ.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“Who has set the wild donkey free?     Or who has loosened the bonds of the swift donkey,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“ใคร​ปล่อย​ให้​ลา​ป่า​วิ่ง​กระเจิง​ไปใคร​แก้​เชือก​ผูก​ลา​เปลี่ยว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“Haaix dauh bungx hieh lorh?  Haaix dauh jaiv ninh nyei hlaang?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``หาย เต้า ปู๋ง เฮยี่ย ล่อ?  หาย เต้า ไจ๊ นิ่น เญย ฮลาง?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“ຫາຍ ເຕົ້າ ປູ໋ງ ເຮ່ຍ ລໍ່?   ຫາຍ ເຕົ້າ ໄຈ໊ ນິ່ນ ເຍີຍ ຮລາງ?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Whose home I have made the wilderness,     and the salt land his dwelling place?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ซึ่ง​เรา​ได้​ให้​ถิ่น​แห้ง​แล้ง​เป็น​บ้าน​ของ​มันและ​ให้​ดิน​เค็ม​เป็น​ที่​อาศัย​ของ​มัน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zorqv ndau-huaang benx ninh nyei biauv,  bun ndau-nzaaih benx ninh yiem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เฒาะ เดา-ฮวาง เป๋น นิ่น เญย เปย๊า,  ปุน เดา-ฑ่าย เป๋น นิ่น เยียม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ເຕສ໊າະ ເດົາ-ຮວາງ ເປ໋ນ ນິ່ນ ເຍີຍ ເປຢົ໊າ,   ປຸນ ເດົາ-ດສ້າຍ ເປ໋ນ ນິ່ນ ຢຽມ ເຍີຍ ຕ໋ອງ.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scorns the tumult of the city,     neither does he hear the shouting of the driver.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มัน​เย้ย​เสียง​อึกทึก​ของ​เมือง​มัน​ไม่ได้​ยิน​เสียง​ของ​ผู้​ขับ​ขี่​ตะโกน​บอก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jatv zingh coh coh nyei qiex,  maiv haiz zunc saeng-kuv nyei mienh heuc nyei qiex mbui.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จั๊ด ฒี่ง โธ่ๆ เญย เฉีย,  ไม้ ไฮ์ หฒุ่น แซง-คู้ เญย เมี่ยน เห่ว เญย เฉีย บุย.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ຈັ໊ດ ຕສີ້ງ ໂທສ່ໆ ເຍີຍ ເຖຈຍ,   ໄມ້ ໄຮ໌ ຕສຸ່ນ ແຊງ-ຄູ້ ເຍີຍ ມ່ຽນ ເຫ່ວ ເຍີຍ ເຖຈຍ ບຸຍ.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range of the mountains is his pasture,     He searches after every green thing.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มัน​ตระเวน​ภูเขา​อัน​เป็น​ลาน​หญ้า​ของ​มันและ​มัน​แสวง​หญ้า​เขียว​ทุก​อย่าง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youh gormx mbong benx ninh nyei miev-ciangv,  ninh qaqv lorz nyungc-nyungc miev-maeng nyanc.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โย่ว ก๋อม บง เป๋น นิ่น เญย เมี้ย-เธี้ยง,  นิ่น ชะ ล์อ หญู่งๆ เมี้ย-แมง หญั่น.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ໂຢ້ວ ກ໋ອມ ບົງ ເປ໋ນ ນິ່ນ ເຍີຍ ເມ້ຍ-ທສຢັ້ງ,   ນິ່ນ ທຈະ ລໍ໌ ຫຍູ່ງໆ ເມ້ຍ-ແມງ ຫຍັ່ນ.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“Will the wild ox be content to serve you?     Or will he stay by your feeding trough?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“วัว​กระทิง​ยอมรับ​ใช้​เจ้า​หรือมัน​จะ​นอน​ค้าง​คืน​อยู่​ที่​ราง​หญ้า​ของ​เจ้า​หรือ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“Hieh ngongh kangv fu-sux meih fai?  Ninh oix yiem meih nyei miev-zoh ga'hlen bueix jiex muonz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``เฮยี่ย ง่ง คั้ง ฟู-สู เม่ย ไฟ?  นิ่น อ๋อย เยียม เม่ย เญย เมี้ย-โฒ่ กะเฮลน เปว๋ย เจี๋ย ม์วน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“ເຮ່ຍ ງົ່ງ ຄັ້ງ ຟູ-ສູ ເມີ່ຍ ໄຟ?   ນິ່ນ ອ໋ອຍ ຢຽມ ເມີ່ຍ ເຍີຍ ເມ້ຍ-ໂຕສ້ ກະເຮລນ ເປວີ໋ຍ ເຈ໋ຍ ມ໌ວນ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 hold the wild ox in the furrow with his harness?     Or will he till the valleys after you?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เอา​เชือก​ผูก​วัว​กระทิง​ให้​ลาก​ไถ​ได้​หรือหรือ​มัน​จะ​ยอม​คราด​ที่​ลุ่ม​ตาม​เจ้า​ไป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longc hlaang ndoh jienv hieh ngongh laih ndau fai?  Ninh oix gan meih baah yuonh komv nyei dorngx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หล่ง ฮลาง โด้ เจี๊ยน เฮยี่ย ง่ง ไล่ เดา ไฟ?  นิ่น อ๋อย กัน เม่ย ป้า ย่วน ค้ม เญย ต๋อง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ຫລົ່ງ ຮລາງ ໂດ້ ຈ໊ຽນ ເຮ່ຍ ງົ່ງ ໄລ່ ເດົາ ໄຟ?   ນິ່ນ ອ໋ອຍ ກັນ ເມີ່ຍ ປ້າ ຢ້ວນ ຄົ້ມ ເຍີຍ ຕ໋ອງ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you trust him, because his strength is great?     Or will you leave to him your labor?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เจ้า​จะ​พึ่ง​มัน เพราะ​แรง​มัน​มาก​ได้​หรือหรือ​จะ​มอบ​งาน​ของ​เจ้า​ไว้​กับ​มัน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ninh maaih qaqv henv meih haih kaux ninh fai?  Meih zorqv meih nyei gong-hniev jiu bun ninh zoux?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นิ่น ม่าย ชะ เฮ้น เม่ย ไฮ่ เขา นิ่น ไฟ?  เม่ย เฒาะ เม่ย เญย กง-เฮนี้ย จิว ปุน นิ่น โหฒว?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ນິ່ນ ມ່າຍ ທຈະ ເຮ້ນ ເມີ່ຍ ໄຮ່ ເຂົາ ນິ່ນ ໄຟ?   ເມີ່ຍ ເຕສ໊າະ ເມີ່ຍ ເຍີຍ ກົງ-ເຮນ້ຍ ຈິວ ປຸນ ນິ່ນ ໂຕສ໋ວ?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you confide in him, that he will bring home your seed,     and gather the grain of your threshing floor?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เจ้า​ไว้ใจ​ว่า​มัน​จะ​กลับมาและ​นำ​ข้าว​ของ​เจ้า​มา​ที่​ลาน​นวด​ข้าว​หรือ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bungx hnyouv ninh dorh meih nyei laangh ziqc nzuonx daaih?  Yaac siou meih nyei mbiauh taux mborqv mbiauh nyei ciangv?  Norqc Lorh Torh, Maaz Caux Domh Jaangv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ปู๋ง เฮญี้ยว นิ่น ต้อ เม่ย เญย ล่าง หฒิ หฑวน ต้าย?  หย่า เซียว เม่ย เญย เบย้า เถา เบ๊าะ เบย้า เญย เธี้ยง?  เหนาะ ล่อ ท่อ, ม์า เหธา ต้ม จ๊าง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ປູ໋ງ ໂຮຍ້ວ ນິ່ນ ຕໍ້ ເມີ່ຍ ເຍີຍ ລ່າງ ຕສິ ດສ໋ວນ ຕ້າຍ?   ຢ່າ ຊຽວ ເມີ່ຍ ເຍີຍ ເບຢົ້າ ເຖົາ ເບ໊າະ ເບຢົ້າ ເຍີຍ ທສຢັ້ງ?   ເໜາະ ລໍ່ ທໍ່,  ມ໌າ ເຖສົາ ຕົ້ມ ຈ໊າງ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“The wings of the ostrich wave proudly;     but are they the feathers and plumage of love?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ปีก​ของ​นกกระจอกเทศ​กระพือ​ไป​ด้วย​ความ​ภาคภูมิแต่​ปีก​และ​ขน​ของ​มัน​เหมือน​ของ​นก​กระสา​ดำ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“Norqc lorh torh njien-youh nyei yaapv ndaatv,  mv baac sin nyei biei caux ndaatv nyei biei  beiv maiv taux norqc nyieh nyei.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``เหนาะ ล่อ ท่อ เฌียน-โย่ว เญย ย้าบ ด๊าด,  มป่า ซิน เญย เปยย เหธา ด๊าด เญย เปยย  เป๊ย ไม้ เถา เหนาะ เญี่ย เญย.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“ເໜາະ ລໍ່ ທໍ່ ອຈຽນ-ໂຢ້ວ ເຍີຍ ຢ໊າບ ດ໊າດ,   ມປ່າ ຊິນ ເຍີຍ ເປຢີຍ ເຖສົາ ດ໊າດ ເຍີຍ ເປຢີຍ   ເປີ໊ຍ ໄມ້ ເຖົາ ເໜາະ ເຍ່ຍ ເຍີຍ.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she leaves her eggs on the earth,     warms them in the dust,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เพราะ​มัน​ละ​ไข่​ของ​มัน​ไว้​กับ​ดินให้​มัน​อบอุ่น​อยู่​ใน​ดิน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Norqc lorh torh ndauc jaux guangc wuov ndau,  bun ndau tengx ninh nyei jaux siouv.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เหนาะ ล่อ ท่อ เด่า เจ๋า กวั่ง วั้ว เดา,  ปุน เดา เถง นิ่น เญย เจ๋า เซี้ยว.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ເໜາະ ລໍ່ ທໍ່ ເດົ່າ ເຈົ໋າ ກວັ່ງ ວົ້ວ ເດົາ,   ປຸນ ເດົາ ເຖງ ນິ່ນ ເຍີຍ ເຈົ໋າ ຊ້ຽວ.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39:15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and forgets that the foot may crush them,     or that the wild animal may trample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ลืม​ไป​ว่า​ตีน​หนึ่ง​อาจจะ​เหยียบ​มัน​แหลกและ​สัตว์​ป่า​ทุ่ง​จะ​ย่ำ​มัน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maiv hnamv taux haih zuqc zaux caaiv huv,  fai hieh zoih haih caaiv waaic.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ไม้ ฮนั้ม เถา ไฮ่ หฒุ เหฒา ธ้าย ฮู้,  ไฟ เฮยี่ย ฒ่อย ไฮ่ ธ้าย หว่าย.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ໄມ້ ຮນ້ຳ ເຖົາ ໄຮ່ ຕສຸ ເຕສົ໋າ ທສ້າຍ ຮູ້,   ໄຟ ເຮ່ຍ ຕສ້ອຍ ໄຮ່ ທສ້າຍ ຫວ່າຍ.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2022-02-28T15:44:32Z</dcterms:created>
  <dcterms:modified xsi:type="dcterms:W3CDTF">2022-02-28T15:44:32Z</dcterms:modified>
</cp:coreProperties>
</file>