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68" d="100"/>
          <a:sy n="68" d="100"/>
        </p:scale>
        <p:origin x="792" y="54"/>
      </p:cViewPr>
      <p:guideLst>
        <p:guide orient="horz" pos="2160"/>
        <p:guide pos="3840"/>
      </p:guideLst>
    </p:cSldViewPr>
  </p:slideViewPr>
  <p:notesTextViewPr>
    <p:cViewPr>
      <p:scale>
        <a:sx n="1" d="1"/>
        <a:sy n="1" d="1"/>
      </p:scale>
      <p:origin x="0" y="0"/>
    </p:cViewPr>
  </p:notesTextViewPr>
  <p:sorterViewPr>
    <p:cViewPr>
      <p:scale>
        <a:sx n="100" d="100"/>
        <a:sy n="100" d="100"/>
      </p:scale>
      <p:origin x="0" y="-66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8FD0B7A-F5DD-4F40-B4CB-3B2C354B893A}" type="datetimeFigureOut">
              <a:rPr lang="en-US"/>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FD0B7A-F5DD-4F40-B4CB-3B2C354B893A}" type="datetimeFigureOut">
              <a:rPr lang="en-US"/>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FD0B7A-F5DD-4F40-B4CB-3B2C354B893A}" type="datetimeFigureOut">
              <a:rPr lang="en-US"/>
              <a:t>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FD0B7A-F5DD-4F40-B4CB-3B2C354B893A}" type="datetimeFigureOut">
              <a:rPr lang="en-US"/>
              <a:t>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D0B7A-F5DD-4F40-B4CB-3B2C354B893A}" type="datetimeFigureOut">
              <a:rPr lang="en-US"/>
              <a:t>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a:t>2/28/2022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50" r:id="rId10"/>
    <p:sldLayoutId id="214748365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4:1</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Then Eliphaz the Temanite answered,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เอ​ลี​ฟัส​ต่อ​ว่า​โยบแล้ว​เอ​ลี​ฟัส​ชาว​เท​มาน​ตอบ​ว่า</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Temaan Mienh, E^li^fatv, ziouc dau,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เท^มาน เมี่ยน, เอ^ลี^ฟัด, ฯฒฯ เตา,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ເທ^ມານ ມ່ຽນ, ເອ^ລີ^ຟັດ, ຕສ່ຽວ ເຕົາ, </a:t>
            </a:r>
          </a:p>
        </p:txBody>
      </p:sp>
    </p:spTree>
  </p:cSld>
  <p:clrMapOvr>
    <a:masterClrMapping/>
  </p:clrMapOvr>
  <p:transition>
    <p:cover dir="l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4:10</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The roaring of the lion,     and the voice of the fierce lion,     the teeth of the young lions, are broken.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เสียง​คำราม​ของ​สิงห์ และ​เสียง​ของ​สิงห์​ดุ​ร้ายฟัน​ของ​สิงห์​หนุ่ม​ก็​หัก​เสีย​แล้ว​</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Sienh heuc nyei qiex caux sienh ciouv nyei qiex sekv,  sienh lunx nyei nyaah zuqc nauv.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เซี่ยน เห่ว เญย เฉีย เหธา เซี่ยน เธี้ยว เญย เฉีย เซ้ก,  เซี่ยน หลุน เญย ญ่า หฒุ เน้า.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ຊ່ຽນ ເຫ່ວ ເຍີຍ ເຖຈຍ ເຖສົາ ຊ່ຽນ ທສ້ຽວ ເຍີຍ ເຖຈຍ ເຊກ,  ຊ່ຽນ ຫລຸນ ເຍີຍ ຍ່າ ຕສຸ ເນົ້າ. </a:t>
            </a:r>
          </a:p>
        </p:txBody>
      </p:sp>
    </p:spTree>
  </p:cSld>
  <p:clrMapOvr>
    <a:masterClrMapping/>
  </p:clrMapOvr>
  <p:transition>
    <p:cover dir="l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4:11</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The old lion perishes for lack of prey.     The cubs of the lioness are scattered abroad.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สิงห์​แข็งแรง​พินาศ​เพราะ​ขาด​เหยื่อและ​ลูก​ของ​แม่​สิงห์​ก็​กระจัด​กระจาย​ไป</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Sienh henv maiv maaih ga'naaiv zorqv nyanc ziouc daic mi'aqv.  Sienh nyeiz nyei dorn yaac zuqc nzaanx nzengc.  E^li^fatv Buatc Laauc Yaangh Nyei Sic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เซี่ยน เฮ้น ไม้ ม่าย กะน้าย เฒาะ หญั่น ฯฒฯ ไต่ หมี่ อ๊ะ.  เซี่ยน เญ์ย เญย ตอน หย่า หฒุ หฑาน เหฑ่ง.  เอ^ลี^ฟัด ปวัด หล่าว ย่าง เญย สี่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ຊ່ຽນ ເຮ້ນ ໄມ້ ມ່າຍ ກະນ້າຍ ເຕສ໊າະ ຫຍັ່ນ ຕສ່ຽວ ໄຕ່ ໝີ່ ອ໊ະ.  ຊ່ຽນ ເຍີ໌ຍ ເຍີຍ ຕອນ ຢ່າ ຕສຸ ດສ໋ານ ເດສ່ງ.  ເອ^ລີ^ຟັດ ປວັດ  ຫລ່າວ ຢ້າງ ເຍີຍ ສີ່ </a:t>
            </a:r>
          </a:p>
        </p:txBody>
      </p:sp>
    </p:spTree>
  </p:cSld>
  <p:clrMapOvr>
    <a:masterClrMapping/>
  </p:clrMapOvr>
  <p:transition>
    <p:cover dir="l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4:12</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“Now a thing was secretly brought to me.     My ear received a whisper of it.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“มี​คำ​หนึ่ง​มาถึง​ข้า​อย่าง​เงียบๆหู​ของ​ข้า​ได้​ยิน​เสียง​กระซิบ​คำ​นั้น</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“Maaih joux waac sekv-sekv nyei taux yie,  yie nyei m'normh haiz naaiv deix waac-sapv,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``ม่าย โจ๋ว หว่า เซ้กๆ เญย เถา เยีย,  เยีย เญย มน่อม ไฮ์ น้าย เต๋ย หว่า-ซับ,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“ມ່າຍ ໂຈ໋ວ ຫວ່າ ເຊກໆ ເຍີຍ ເຖົາ ເຢຍ,  ເຢຍ ເຍີຍ ມນ່ອມ ໄຮ໌ ນ້າຍ ເຕີ໋ຍ ຫວ່າ-ຊັບ, </a:t>
            </a:r>
          </a:p>
        </p:txBody>
      </p:sp>
    </p:spTree>
  </p:cSld>
  <p:clrMapOvr>
    <a:masterClrMapping/>
  </p:clrMapOvr>
  <p:transition>
    <p:cover dir="l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4:13</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In thoughts from the visions of the night,     when deep sleep falls on men,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ท่ามกลาง​ความ​คิด​จาก​นิมิต​กลางคืนเมื่อ​คน​หลับ​สนิท</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doix yie lungh muonz zanc m'njormh ndo nyei ziangh hoc,  mbeix mbeix maiv benx, hnamv naaiv hnamv wuov,</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ต๋อย เยีย ลู่ง ม์วน หฒั่น มฌ่อม โด เญย เฒี่ยง โห่,  เบ๋ยๆ ไม้ เป๋น, ฮนั้ม น้าย ฮนั้ม วั้ว,</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ຕ໋ອຍ ເຢຍ ລູ່ງ ມ໌ວນ ຕສັ່ນ ມອຈ້ອມ ໂດ ເຍີຍ ຕສຢັ້ງ ໂຫ່,  ເບີ໋ຍໆ ໄມ້ ເປ໋ນ, ຮນ້ຳ ນ້າຍ ຮນ້ຳ ວົ້ວ, </a:t>
            </a:r>
          </a:p>
        </p:txBody>
      </p:sp>
    </p:spTree>
  </p:cSld>
  <p:clrMapOvr>
    <a:masterClrMapping/>
  </p:clrMapOvr>
  <p:transition>
    <p:cover dir="l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4:14</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fear came on me, and trembling,     which made all my bones shake.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ความ​ครั่น​คร้าม​มา​เหนือ​ข้า​และ​ตัว​สั่นซึ่ง​กระทำ​ให้​กระดูก​ทั้งสิ้น​ของ​ข้า​สั่นสะเทือน</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haeqv yie gamh nziex, sin zinx,  bun yie ziangh sin nyanh nyanh nyei.</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แฮะ เยีย กั้ม เหฑีย, ซิน หฒิน,  ปุน เยีย เฒี่ยง ซิน ญั่นๆ เญย.</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ແຮະ ເຢຍ ກ້ຳ ເດສ໋ຍ, ຊິນ ຕສິ໋ນ,  ປຸນ ເຢຍ ຕສຢັ້ງ ຊິນ ຍັ່ນໆ ເຍີຍ. </a:t>
            </a:r>
          </a:p>
        </p:txBody>
      </p:sp>
    </p:spTree>
  </p:cSld>
  <p:clrMapOvr>
    <a:masterClrMapping/>
  </p:clrMapOvr>
  <p:transition>
    <p:cover dir="l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4:15</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Then a spirit passed before my face.     The hair of my flesh stood up.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มี​ลม​พัด​ผ่าน​หน้า​ของ​ข้าขน​ที่​เนื้อ​ของ​ข้า​ลุก​ชัน</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Maaih gorng nziaaux zuqc yie nyei hmien,  yie nyei sin-biei jiez nzengc.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ม่าย กอง หฑยาว หฒุ เยีย เญย เฮมียน,  เยีย เญย ซิน-เปยย เจี์ย เหฑ่ง.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ມ່າຍ ກອງ ດສຢ໋າວ  ຕສຸ ເຢຍ ເຍີຍ ຮມຽນ,  ເຢຍ ເຍີຍ ຊິນ-ເປຢີຍ ເຈ໌ຍ ເດສ່ງ. </a:t>
            </a:r>
          </a:p>
        </p:txBody>
      </p:sp>
    </p:spTree>
  </p:cSld>
  <p:clrMapOvr>
    <a:masterClrMapping/>
  </p:clrMapOvr>
  <p:transition>
    <p:cover dir="l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4:16</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It stood still, but I couldn’t discern its appearance.     A form was before my eyes.     Silence, then I heard a voice, saying,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สิ่ง​นั้น​นิ่ง​อยู่แต่​ข้า​พิเคราะห์​รูปร่าง​ของ​สิ่ง​นั้น​ไม่ได้มี​สัณฐาน​อย่าง​หนึ่ง​ข้าง​หน้าตา​ของ​ข้าเงียบ​อยู่ แล้ว​ข้า​ได้​ยิน​เสียง​หนึ่ง​ว่า</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Nziaaux dingh yaac maaih nyungc yiem wuov,  mv baac yie mangc maiv cuotv ninh nyei fangx zeiv.  Yie nyei m'zing buatc nyungc ga'naaiv nyei fangx,  sekv nzieqc nyei. Nqa'haav yie haiz qiex gorngv,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หฑยาว ตี้ง หย่า ม่าย หญู่ง เยียม วั้ว,  มป่า เยีย หมั่ง ไม้ ธ้วด นิ่น เญย ฝัง เฒ้ย.  เยีย เญย มฒีง ปวัด หญู่ง กะน้าย เญย ฝัง,  เซ้ก เหฑียะ เญย. ฆะฮ้า เยีย ไฮ์ เฉีย ก๊อง,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ດສຢ໋າວ ຕີ້ງ ຢ່າ ມ່າຍ ຫຍູ່ງ ຢຽມ ວົ້ວ,  ມປ່າ ເຢຍ ໝັ່ງ ໄມ້ ທສວດ ນິ່ນ ເຍີຍ ຝັງ ເຕສີ໊ຍ.  ເຢຍ ເຍີຍ ມຕສີງ ປວັດ ຫຍູ່ງ ກະນ້າຍ ເຍີຍ ຝັງ,  ເຊກ ເດສັຍ ເຍີຍ. ອກະຮ້າ ເຢຍ ໄຮ໌ ເຖຈຍ ກ໊ອງ, </a:t>
            </a:r>
          </a:p>
        </p:txBody>
      </p:sp>
    </p:spTree>
  </p:cSld>
  <p:clrMapOvr>
    <a:masterClrMapping/>
  </p:clrMapOvr>
  <p:transition>
    <p:cover dir="l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4:17</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‘Shall mortal man be more just than God?     Shall a man be more pure than his Maker?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คนเรา​จะ​ชอบธรรม​จำเพาะ​พระ​พักตร์​พระ​เจ้า​ได้​หรือมนุษย์​จะ​บริสุทธิ์​ต่อ​หน้า​ผู้สร้าง​เขา​ได้​หรือ</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‘Baamh mienh haih yiem Tin-Hungh nyei nza'hmien baengh fim nyei fai? Baamh mienh haih yiem Zeix Ninh Daaih Wuov Dauh nyei nza'hmien cing-nzengc nyei fai?</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`ป้าม เมี่ยน ไฮ่ เยียม ทิน-ฮู่ง เญย หฑะเฮมียน แป้ง ฟิม เญย ไฟ? ป้าม เมี่ยน ไฮ่ เยียม เหฒย นิ่น ต้าย วั้ว เต้า เญย หฑะเฮมียน ธีง-เหฑ่ง เญย ไฟ?</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‘ປ້າມ ມ່ຽນ ໄຮ່ ຢຽມ ທິນ-ຮູ່ງ ເຍີຍ ດສະຮມຽນ ແປ້ງ ຟິມ ເຍີຍ ໄຟ?  ປ້າມ ມ່ຽນ ໄຮ່ ຢຽມ ເຕສີ໋ຍ ນິ່ນ ຕ້າຍ ວົ້ວ ເຕົ້າ ເຍີຍ ດສະຮມຽນ ທສີງ-ເດສ່ງ ເຍີຍ ໄຟ? </a:t>
            </a:r>
          </a:p>
        </p:txBody>
      </p:sp>
    </p:spTree>
  </p:cSld>
  <p:clrMapOvr>
    <a:masterClrMapping/>
  </p:clrMapOvr>
  <p:transition>
    <p:cover dir="l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4:18</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Behold, he puts no trust in his servants.     He charges his angels with error.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ดู​เถิด แม้​ผู้รับ​ใช้​ของ​พระ​องค์ ​พระ​องค์​ก็​ไม่​ทรง​วาง​พระ​ทัยและ​ทูตสวรรค์​ของ​พระ​องค์ ​พระ​องค์​ทรง​กล่าวโทษ​ที่​เขา​โง่</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Tin-Hungh zungv maiv bungx hnyouv ninh nyei bou,  yaac gox ninh nyei fin-mienh zoux dorngc,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ทิน-ฮู่ง ฒู้ง ไม้ ปู๋ง เฮญี้ยว นิ่น เญย โปว,  หย่า โก๋ นิ่น เญย ฟิน-เมี่ยน โหฒว ต่อง,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ທິນ-ຮູ່ງ ຕສູ໊ງ ໄມ້ ປູ໋ງ ໂຮຍ້ວ ນິ່ນ ເຍີຍ ໂປວ,  ຢ່າ ໂກ໋ ນິ່ນ ເຍີຍ ຟິນ-ມ່ຽນ ໂຕສ໋ວ ຕ່ອງ, </a:t>
            </a:r>
          </a:p>
        </p:txBody>
      </p:sp>
    </p:spTree>
  </p:cSld>
  <p:clrMapOvr>
    <a:masterClrMapping/>
  </p:clrMapOvr>
  <p:transition>
    <p:cover dir="l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4:19</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How much more, those who dwell in houses of clay,     whose foundation is in the dust,     who are crushed before the moth!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ผู้​ที่​อาศัย​ใน​เรือน​ดิน​จะ​ยิ่ง​กว่า​นั้น​สัก​เท่าใดรากฐาน​ของ​เขา​อยู่​ใน​ผง​คลี​ดินผู้​ถูก​ขยี้​เหมือน​อย่าง​แมลง​เม่า</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hnangv naaic ninh gauh maiv bungx hnyouv  longc nie zoux daaih nyei baamh mienh, se maaih nie-mbung zoux gorn-ndoqv  yaac haih zuqc mietc hnangv baeqc yieqc.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ฮนั้ง หน่าย นิ่น เก้า ไม้ ปู๋ง เฮญี้ยว  หล่ง เนีย โหฒว ต้าย เญย ป้าม เมี่ยน, เซ ม่าย เนีย-บูง โหฒว กอน-โด๊ะ  หย่า ไฮ่ หฒุ เหมียด ฮนั้ง แปะ เหยียะ.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ຮນັ້ງ ໜ່າຍ ນິ່ນ ເກົ້າ ໄມ້ ປູ໋ງ ໂຮຍ້ວ  ຫລົ່ງ ເນຍ ໂຕສ໋ວ ຕ້າຍ ເຍີຍ ປ້າມ ມ່ຽນ,  ເຊ ມ່າຍ ເນຍ-ບູງ ໂຕສ໋ວ ກອນ-ໂດ໊ະ  ຢ່າ ໄຮ່ ຕສຸ ໝຽດ ຮນັ້ງ ແປະ ເຢັຍ. </a:t>
            </a:r>
          </a:p>
        </p:txBody>
      </p:sp>
    </p:spTree>
  </p:cSld>
  <p:clrMapOvr>
    <a:masterClrMapping/>
  </p:clrMapOvr>
  <p:transition>
    <p:cover dir="l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4:2</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“If someone ventures to talk with you, will you be grieved?     But who can withhold himself from speaking?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“ถ้า​จะ​ลอง​พูด​สัก​คำ​ท่าน​จะ​ทน​ไหว​ไหมถึง​กระนั้น​ใคร​จะ​อด​พูด​ได้</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“Se gorngv mienh caux meih gorngv joux waac, meih diev duqv nyei fai?  Mv baac haaix dauh haih nyienz jienv maiv gorngv?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``สี ก๊อง เมี่ยน เหธา เม่ย ก๊อง โจ๋ว หว่า, เม่ย เตี๊ย ตุ๊ เญย ไฟ?  มป่า หาย เต้า ไฮ่ เญี์ยน เจี๊ยน ไม้ ก๊อง?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“ເຊ ກ໊ອງ ມ່ຽນ ເຖສົາ ເມີ່ຍ ກ໊ອງ ໂຈ໋ວ ຫວ່າ, ເມີ່ຍ ເຕ໊ຍ ຕຸ໊ ເຍີຍ ໄຟ?  ມປ່າ ຫາຍ ເຕົ້າ ໄຮ່ ຍ໌ຽນ ຈ໊ຽນ ໄມ້ ກ໊ອງ? </a:t>
            </a:r>
          </a:p>
        </p:txBody>
      </p:sp>
    </p:spTree>
  </p:cSld>
  <p:clrMapOvr>
    <a:masterClrMapping/>
  </p:clrMapOvr>
  <p:transition>
    <p:cover dir="l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4:20</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Between morning and evening they are destroyed.     They perish forever without any regarding it.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เขา​ถูก​ทำลาย​ระหว่าง​เวลา​เช้า​และ​เย็นเขา​พินาศ​ไป​เป็น​นิตย์​โดย​ไม่​มี​ผู้ใด​สนใจ</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Yiem lungh ndorm taux lungh hmuangx mbu'ndongx ninh mbuo zuqc mietc,  yietc liuz maiv maaih haaix dauh liuc leiz.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เยียม ลู่ง ดอม เถา ลู่ง หฮมวัง บุด๋ง นิ่น บัว หฒุ เหมียด,  เหยียด ลิ์ว ไม้ ม่าย หาย เต้า หลิ่ว เล์ย.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ຢຽມ ລູ່ງ ດອມ ເຖົາ ລູ່ງ ຫຮມວັງ ບຸດົ໋ງ ນິ່ນ ບົວ ຕສຸ ໝຽດ,  ຢຽດ ລິ໌ວ ໄມ້ ມ່າຍ ຫາຍ ເຕົ້າ ຫລິ່ວ ເລີ໌ຍ. </a:t>
            </a:r>
          </a:p>
        </p:txBody>
      </p:sp>
    </p:spTree>
  </p:cSld>
  <p:clrMapOvr>
    <a:masterClrMapping/>
  </p:clrMapOvr>
  <p:transition>
    <p:cover dir="l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4:21</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Isn’t their tent cord plucked up within them?     They die, and that without wisdom.’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ถ้า​สาย​โยง​เต็นท์​ของ​เขา​ถูก​ถอด​เสีย​ภาย​ใน​เขา​เขา​จะ​ไม่​ตาย​หรือ และ​ด้วย​ปราศจาก​ปัญญา’</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Se gorngv yiem ninh mbuo nyei ndopv-liuh gu'nyuoz nyei hlaang zuqc baeng cuotv,  ninh mbuo ziouc maiv daic  yaac maiv maaih cong-mengh fai?’</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สี ก๊อง เยียม นิ่น บัว เญย ด๊บ-ลิ่ว กะญั์ว เญย ฮลาง หฒุ แปง ธ้วด,  นิ่น บัว ฯฒฯ ไม้ ไต่  หย่า ไม้ ม่าย ธง-เม่ง ไฟ?'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ເຊ ກ໊ອງ ຢຽມ ນິ່ນ ບົວ ເຍີຍ ດົ໊ບ-ລິ່ວ ກະຍົ໌ວ ເຍີຍ ຮລາງ ຕສຸ ແປງ ທສວດ,  ນິ່ນ ບົວ ຕສ່ຽວ ໄມ້ ໄຕ່  ຢ່າ ໄມ້ ມ່າຍ ທສົງ-ເມ່ງ ໄຟ?’</a:t>
            </a:r>
          </a:p>
        </p:txBody>
      </p:sp>
    </p:spTree>
  </p:cSld>
  <p:clrMapOvr>
    <a:masterClrMapping/>
  </p:clrMapOvr>
  <p:transition>
    <p:cover dir="l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4:3</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Behold, you have instructed many,     you have strengthened the weak hands.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ดู​เถิด ท่าน​ได้​แนะนำ​คน​มา​มาก​มาย​แล้ว​และ​ท่าน​ได้​เสริม​มือ​ที่​อ่อน​เปลี้ย​ให้​มี​กำลัง</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Hnamv mangc gaax meih ganh njaaux mienh camv,  yaac tengx mau nyei buoz henv jiez daaih.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ฮนั้ม หมั่ง ก๋า เม่ย กั้น หฌาว เมี่ยน ธั้ม,  หย่า เถง เมา เญย ปั์ว เฮ้น เจี์ย ต้าย.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ຮນ້ຳ ໝັ່ງ ກ໋າ ເມີ່ຍ ກັ້ນ ອຈ໋າວ ມ່ຽນ ທສ້ຳ,  ຢ່າ ເຖງ ເມົາ ເຍີຍ ປົ໌ວ ເຮ້ນ ເຈ໌ຍ ຕ້າຍ. </a:t>
            </a:r>
          </a:p>
        </p:txBody>
      </p:sp>
    </p:spTree>
  </p:cSld>
  <p:clrMapOvr>
    <a:masterClrMapping/>
  </p:clrMapOvr>
  <p:transition>
    <p:cover dir="l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4:4</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Your words have supported him who was falling,     You have made firm the feeble knees.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ถ้อยคำ​ของ​ท่าน​หนุน​ใจ​คน​ที่​กำลัง​สะดุดและ​ท่าน​ได้​ทำ​เข่า​ที่​อ่อน​เปลี้ย​ให้​มั่นคง</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Meih nyei waac baav jienv ndiqv zuqc ndorpc nyei mienh,  meih yaac tengx mau nyei cingh mborqc henv jiez daaih.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เม่ย เญย หว่า ป๊า เจี๊ยน ดิ๊ หฒุ ดอบ เญย เมี่ยน,  เม่ย หย่า เถง เมา เญย ธี่ง เบาะ เฮ้น เจี์ย ต้าย.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ເມີ່ຍ ເຍີຍ ຫວ່າ ປ໊າ ຈ໊ຽນ ດິ໊ ຕສຸ ດອບ ເຍີຍ ມ່ຽນ,  ເມີ່ຍ ຢ່າ ເຖງ ເມົາ ເຍີຍ ທສີ່ງ ເບາະ ເຮ້ນ ເຈ໌ຍ ຕ້າຍ. </a:t>
            </a:r>
          </a:p>
        </p:txBody>
      </p:sp>
    </p:spTree>
  </p:cSld>
  <p:clrMapOvr>
    <a:masterClrMapping/>
  </p:clrMapOvr>
  <p:transition>
    <p:cover dir="l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4:5</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But now it has come to you, and you faint.     It touches you, and you are troubled.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แต่​บัดนี้​มาถึง​ท่าน​แล้ว​และ​ท่าน​ก็​ท้อ​ใจมัน​แตะ​ต้อง​ท่าน​เข้า และ​ท่าน​ก็​ลำบาก​ใจ</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Mv baac ih zanc zeqc naanc taux meih, meih ziouc maiv maaih noic,  zeqc naanc zuqc meih, meih ziouc hnyouv mau aqv.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มป่า อี้ หฒั่น เหฒะ หน่าน เถา เม่ย, เม่ย ฯฒฯ ไม้ ม่าย หน่อย,  เหฒะ หน่าน หฒุ เม่ย, เม่ย ฯฒฯ เฮญี้ยว เมา อ๊ะ.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ມປ່າ ອີ້ ຕສັ່ນ ເຕສະ ໜ່ານ ເຖົາ ເມີ່ຍ, ເມີ່ຍ ຕສ່ຽວ ໄມ້ ມ່າຍ ໜ່ອຍ,  ເຕສະ ໜ່ານ ຕສຸ ເມີ່ຍ, ເມີ່ຍ ຕສ່ຽວ ໂຮຍ້ວ ເມົາ ອ໊ະ. </a:t>
            </a:r>
          </a:p>
        </p:txBody>
      </p:sp>
    </p:spTree>
  </p:cSld>
  <p:clrMapOvr>
    <a:masterClrMapping/>
  </p:clrMapOvr>
  <p:transition>
    <p:cover dir="l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4:6</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Isn’t your piety your confidence?     Isn’t the integrity of your ways your hope?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ความ​ยำเกรง​พระ​เจ้า​เป็น​ความ​ไว้วางใจ​ของ​ท่าน​มิใช่​หรือและ​การ​ประพฤติ​ดี​รอบคอบ​ของ​ท่าน​เป็น​ความ​หวัง​ของ​ท่าน​มิใช่​หรือ</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Meih taaih Tin-Hungh ziouc bun meih maaih lamh kaux maiv zeiz?  Meih zoux nyei sic maiv maaih dorngx nqemh,  ziouc bun meih maaih lamh hnamv maiv zeiz?  Tin-Hungh Maiv BunKuv Mienh Zuqc Siouc Kouv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เม่ย ท่าย ทิน-ฮู่ง ฯฒฯ ปุน เม่ย ม่าย ลั่ม เขา ไม้ เฒ์ย?  เม่ย โหฒว เญย สี่ ไม้ ม่าย ต๋อง เฆ่ม,  ฯฒฯ ปุน เม่ย ม่าย ลั่ม ฮนั้ม ไม้ เฒ์ย?  ทิน-ฮู่ง ไม้ ปุน คู้ เมี่ยน หฒุ เสี่ยว โค้ว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ເມີ່ຍ ທ່າຍ ທິນ-ຮູ່ງ ຕສ່ຽວ ປຸນ ເມີ່ຍ ມ່າຍ ລ່ຳ ເຂົາ ໄມ້ ເຕສີ໌ຍ?  ເມີ່ຍ ໂຕສ໋ວ ເຍີຍ ສີ່ ໄມ້ ມ່າຍ ຕ໋ອງ ເອກ້ມ,  ຕສ່ຽວ ປຸນ ເມີ່ຍ ມ່າຍ ລ່ຳ ຮນ້ຳ ໄມ້ ເຕສີ໌ຍ?  ທິນ-ຮູ່ງ ໄມ້ ປຸນ  ຄູ້ ມ່ຽນ ຕສຸ ສ່ຽວ ໂຄ້ວ </a:t>
            </a:r>
          </a:p>
        </p:txBody>
      </p:sp>
    </p:spTree>
  </p:cSld>
  <p:clrMapOvr>
    <a:masterClrMapping/>
  </p:clrMapOvr>
  <p:transition>
    <p:cover dir="l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4:7</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“Remember, now, whoever perished, being innocent?     Or where were the upright cut off?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“ขอ​คิด​หน่อย​ซิ​ว่า ผู้​ที่​ไร้​ความ​ผิด​เคย​พินาศ​หรือหรือ​คน​เที่ยง​ธรรม​ถูก​ตัด​ออก​ที่​ไหน</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“Hnamv mangc gaax! Maiv zoux dorngc nyei mienh maaih haaix dauh zuqc mietc jiex nyei fai?  Maaih haaix dauh hnyouv zingx nyei mienh zuqc pai guangc?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``ฮนั้ม หมั่ง ก๋า! ไม้ โหฒว ต่อง เญย เมี่ยน ม่าย หาย เต้า หฒุ เหมียด เจี๋ย เญย ไฟ?  ม่าย หาย เต้า เฮญี้ยว หฒีง เญย เมี่ยน  หฒุ ไพ กวั่ง?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“ຮນ້ຳ ໝັ່ງ ກ໋າ! ໄມ້ ໂຕສ໋ວ ຕ່ອງ ເຍີຍ ມ່ຽນ ມ່າຍ ຫາຍ ເຕົ້າ ຕສຸ ໝຽດ ເຈ໋ຍ ເຍີຍ ໄຟ?  ມ່າຍ ຫາຍ ເຕົ້າ ໂຮຍ້ວ ຕສີ໋ງ ເຍີຍ ມ່ຽນ ຕສຸ ໄພ ກວັ່ງ? </a:t>
            </a:r>
          </a:p>
        </p:txBody>
      </p:sp>
    </p:spTree>
  </p:cSld>
  <p:clrMapOvr>
    <a:masterClrMapping/>
  </p:clrMapOvr>
  <p:transition>
    <p:cover dir="l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4:8</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According to what I have seen, those who plow iniquity,     and sow trouble,     reap the same.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ตาม​ที่​ข้า​ได้​เห็น บรรดา​ผู้​ที่​ไถ​ความ​บาป​ผิดและ​หว่าน​ความ​ลำบาก ​ก็​ได้​เกี่ยว​อย่าง​นั้น</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Yie buatc jiex, zoux orqv  haaz waaic sic nyei nyim nyei mienh,  ziouc hnangv wuov nor siou.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เยีย ปวัด เจี๋ย, โหฒว เอ๊าะ  ฮ์า หว่าย สี่ เญย ญิม เญย เมี่ยน,  ฯฒฯ ฮนั้ง วั้ว นอ เซียว.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ເຢຍ ປວັດ ເຈ໋ຍ, ໂຕສ໋ວ ເອ໊າະ  ຮ໌າ ຫວ່າຍ ສີ່ ເຍີຍ ຍິມ  ເຍີຍ ມ່ຽນ,  ຕສ່ຽວ ຮນັ້ງ ວົ້ວ ນໍ ຊຽວ. </a:t>
            </a:r>
          </a:p>
        </p:txBody>
      </p:sp>
    </p:spTree>
  </p:cSld>
  <p:clrMapOvr>
    <a:masterClrMapping/>
  </p:clrMapOvr>
  <p:transition>
    <p:cover dir="l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4:9</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By the breath of God they perish.     By the blast of his anger are they consumed.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เขา​พินาศ​ด้วย​ลม​หายใจ​ของ​พระ​เจ้าและ​เขา​ต้อง​สิ้น​ไป​ด้วย​ลม​แห่ง​พระ​พิโรธ​ของ​พระ​องค์</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Tin-Hungh biomv qiex bun ninh mbuo zuqc mietc,  ninh nyei ga'qiex baetv cuotv bun ninh mbuo zutc nzengc.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ทิน-ฮู่ง ปย๊ม เฉีย ปุน นิ่น บัว หฒุ เหมียด,  นิ่น เญย กะเฉีย แป๊ด ธ้วด ปุน นิ่น บัว หฒุด เหฑ่ง.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ທິນ-ຮູ່ງ ປຢົ໊ມ ເຖຈຍ ປຸນ ນິ່ນ ບົວ ຕສຸ ໝຽດ,  ນິ່ນ ເຍີຍ ກະເຖຈຍ ແປ໊ດ ທສວດ ປຸນ ນິ່ນ ບົວ ຕສຸດ ເດສ່ງ. </a:t>
            </a:r>
          </a:p>
        </p:txBody>
      </p:sp>
    </p:spTree>
  </p:cSld>
  <p:clrMapOvr>
    <a:masterClrMapping/>
  </p:clrMapOvr>
  <p:transition>
    <p:cover dir="l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Uigh" typeface="Microsoft Uighur"/>
        <a:font script="Beng" typeface="Vrinda"/>
        <a:font script="Thai" typeface="Angsana New"/>
        <a:font script="Mlym" typeface="Kartika"/>
        <a:font script="Yiii" typeface="Microsoft Yi Baiti"/>
        <a:font script="Cher" typeface="Plantagenet Cherokee"/>
        <a:font script="Orya" typeface="Kalinga"/>
        <a:font script="Geor" typeface="Sylfaen"/>
        <a:font script="Gujr" typeface="Shruti"/>
        <a:font script="Viet" typeface="Times New Roman"/>
        <a:font script="Arab" typeface="Times New Roman"/>
        <a:font script="Hebr" typeface="Times New Roman"/>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MoolBoran"/>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ajorFont>
      <a:minorFont>
        <a:latin typeface="Calibri"/>
        <a:ea typeface=""/>
        <a:cs typeface=""/>
        <a:font script="Uigh" typeface="Microsoft Uighur"/>
        <a:font script="Beng" typeface="Vrinda"/>
        <a:font script="Thai" typeface="Cordia New"/>
        <a:font script="Mlym" typeface="Kartika"/>
        <a:font script="Yiii" typeface="Microsoft Yi Baiti"/>
        <a:font script="Cher" typeface="Plantagenet Cherokee"/>
        <a:font script="Orya" typeface="Kalinga"/>
        <a:font script="Geor" typeface="Sylfaen"/>
        <a:font script="Gujr" typeface="Shruti"/>
        <a:font script="Viet" typeface="Arial"/>
        <a:font script="Arab" typeface="Arial"/>
        <a:font script="Hebr" typeface="Arial"/>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DaunPenh"/>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2813</Words>
  <Application>Microsoft Office PowerPoint</Application>
  <PresentationFormat>Widescreen</PresentationFormat>
  <Paragraphs>126</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Ahkwai Lertsirikarn</cp:lastModifiedBy>
  <cp:revision>2</cp:revision>
  <dcterms:created xsi:type="dcterms:W3CDTF">2022-02-28T15:21:33Z</dcterms:created>
  <dcterms:modified xsi:type="dcterms:W3CDTF">2022-02-28T15:25:27Z</dcterms:modified>
</cp:coreProperties>
</file>