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.xml" ContentType="application/vnd.openxmlformats-officedocument.presentationml.slideMaster+xml"/>
  <Override PartName="/ppt/slideMasters/theme/theme.xml" ContentType="application/vnd.openxmlformats-officedocument.theme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432e793585f4e17" /><Relationship Type="http://schemas.openxmlformats.org/package/2006/relationships/metadata/core-properties" Target="/docProps/core.xml" Id="R889344bc20634fa0" /><Relationship Type="http://schemas.openxmlformats.org/officeDocument/2006/relationships/extended-properties" Target="/docProps/app.xml" Id="R3c8d316db05045d6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694c8f4b1ec14397"/>
  </p:sldMasterIdLst>
  <p:sldIdLst>
    <p:sldId id="256" r:id="R9cc421c7a8174d2c"/>
    <p:sldId id="257" r:id="Rd2d2184f12a84aa8"/>
    <p:sldId id="258" r:id="Rec318f84133e4c76"/>
    <p:sldId id="259" r:id="Refa99ee5f58c44dd"/>
    <p:sldId id="260" r:id="R7d5b6a7993be434f"/>
    <p:sldId id="261" r:id="Rcc67632dd45b48af"/>
    <p:sldId id="262" r:id="R877bdffcaa4b48af"/>
    <p:sldId id="263" r:id="R07381bf45d6f4279"/>
    <p:sldId id="264" r:id="R62e1c2a954144186"/>
    <p:sldId id="265" r:id="R19d1feebb4ff4227"/>
    <p:sldId id="266" r:id="Rddbffc60280d49c5"/>
    <p:sldId id="267" r:id="Rb835984fb4ac4566"/>
    <p:sldId id="268" r:id="R331a24d9e6b84f80"/>
    <p:sldId id="269" r:id="Rbe865209c7c34364"/>
    <p:sldId id="270" r:id="R35b1b1f678284d2c"/>
    <p:sldId id="271" r:id="Rc111dcbcdff74a9a"/>
    <p:sldId id="272" r:id="R862abe80ea19416a"/>
    <p:sldId id="273" r:id="R533fcac8f39f4f2e"/>
    <p:sldId id="274" r:id="R90e1795d0379454c"/>
    <p:sldId id="275" r:id="R8d8fe8a7ed9445bb"/>
    <p:sldId id="276" r:id="R4a6767263e504903"/>
    <p:sldId id="277" r:id="R55dc932b8cea4b35"/>
    <p:sldId id="278" r:id="R2a34fc8218824b20"/>
    <p:sldId id="279" r:id="R20ffd783fc5846f2"/>
    <p:sldId id="280" r:id="Rfcd5db729c104b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1b43f34a2efd471c" /><Relationship Type="http://schemas.openxmlformats.org/officeDocument/2006/relationships/viewProps" Target="/ppt/viewProps.xml" Id="Rea79ed624a904300" /><Relationship Type="http://schemas.openxmlformats.org/officeDocument/2006/relationships/slideMaster" Target="/ppt/slideMasters/slideMaster.xml" Id="R694c8f4b1ec14397" /><Relationship Type="http://schemas.openxmlformats.org/officeDocument/2006/relationships/theme" Target="/ppt/slideMasters/theme/theme.xml" Id="R6e51209f3b454798" /><Relationship Type="http://schemas.openxmlformats.org/officeDocument/2006/relationships/slide" Target="/ppt/slides/slide.xml" Id="R9cc421c7a8174d2c" /><Relationship Type="http://schemas.openxmlformats.org/officeDocument/2006/relationships/slide" Target="/ppt/slides/slide2.xml" Id="Rd2d2184f12a84aa8" /><Relationship Type="http://schemas.openxmlformats.org/officeDocument/2006/relationships/slide" Target="/ppt/slides/slide3.xml" Id="Rec318f84133e4c76" /><Relationship Type="http://schemas.openxmlformats.org/officeDocument/2006/relationships/slide" Target="/ppt/slides/slide4.xml" Id="Refa99ee5f58c44dd" /><Relationship Type="http://schemas.openxmlformats.org/officeDocument/2006/relationships/slide" Target="/ppt/slides/slide5.xml" Id="R7d5b6a7993be434f" /><Relationship Type="http://schemas.openxmlformats.org/officeDocument/2006/relationships/slide" Target="/ppt/slides/slide6.xml" Id="Rcc67632dd45b48af" /><Relationship Type="http://schemas.openxmlformats.org/officeDocument/2006/relationships/slide" Target="/ppt/slides/slide7.xml" Id="R877bdffcaa4b48af" /><Relationship Type="http://schemas.openxmlformats.org/officeDocument/2006/relationships/slide" Target="/ppt/slides/slide8.xml" Id="R07381bf45d6f4279" /><Relationship Type="http://schemas.openxmlformats.org/officeDocument/2006/relationships/slide" Target="/ppt/slides/slide9.xml" Id="R62e1c2a954144186" /><Relationship Type="http://schemas.openxmlformats.org/officeDocument/2006/relationships/slide" Target="/ppt/slides/slidea.xml" Id="R19d1feebb4ff4227" /><Relationship Type="http://schemas.openxmlformats.org/officeDocument/2006/relationships/slide" Target="/ppt/slides/slideb.xml" Id="Rddbffc60280d49c5" /><Relationship Type="http://schemas.openxmlformats.org/officeDocument/2006/relationships/slide" Target="/ppt/slides/slidec.xml" Id="Rb835984fb4ac4566" /><Relationship Type="http://schemas.openxmlformats.org/officeDocument/2006/relationships/slide" Target="/ppt/slides/slided.xml" Id="R331a24d9e6b84f80" /><Relationship Type="http://schemas.openxmlformats.org/officeDocument/2006/relationships/slide" Target="/ppt/slides/slidee.xml" Id="Rbe865209c7c34364" /><Relationship Type="http://schemas.openxmlformats.org/officeDocument/2006/relationships/slide" Target="/ppt/slides/slidef.xml" Id="R35b1b1f678284d2c" /><Relationship Type="http://schemas.openxmlformats.org/officeDocument/2006/relationships/slide" Target="/ppt/slides/slide10.xml" Id="Rc111dcbcdff74a9a" /><Relationship Type="http://schemas.openxmlformats.org/officeDocument/2006/relationships/slide" Target="/ppt/slides/slide11.xml" Id="R862abe80ea19416a" /><Relationship Type="http://schemas.openxmlformats.org/officeDocument/2006/relationships/slide" Target="/ppt/slides/slide12.xml" Id="R533fcac8f39f4f2e" /><Relationship Type="http://schemas.openxmlformats.org/officeDocument/2006/relationships/slide" Target="/ppt/slides/slide13.xml" Id="R90e1795d0379454c" /><Relationship Type="http://schemas.openxmlformats.org/officeDocument/2006/relationships/slide" Target="/ppt/slides/slide14.xml" Id="R8d8fe8a7ed9445bb" /><Relationship Type="http://schemas.openxmlformats.org/officeDocument/2006/relationships/slide" Target="/ppt/slides/slide15.xml" Id="R4a6767263e504903" /><Relationship Type="http://schemas.openxmlformats.org/officeDocument/2006/relationships/slide" Target="/ppt/slides/slide16.xml" Id="R55dc932b8cea4b35" /><Relationship Type="http://schemas.openxmlformats.org/officeDocument/2006/relationships/slide" Target="/ppt/slides/slide17.xml" Id="R2a34fc8218824b20" /><Relationship Type="http://schemas.openxmlformats.org/officeDocument/2006/relationships/slide" Target="/ppt/slides/slide18.xml" Id="R20ffd783fc5846f2" /><Relationship Type="http://schemas.openxmlformats.org/officeDocument/2006/relationships/slide" Target="/ppt/slides/slide19.xml" Id="Rfcd5db729c104b38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51a1323e576443a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a3f56a616b241cf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ade711b177f4a8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760f16104534cf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5b6e88ac1e04e90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3ac60bd56734862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84a9ab896b0490d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4cfcb571f944545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68513a8353244ad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f32d4afbeb04bea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9a2fcdc9f8e4ef1" /></Relationships>
</file>

<file path=ppt/slideLayouts/slideLayout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a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b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Masters/theme/theme.xml" Id="Ree67f4c2b9af4776" /><Relationship Type="http://schemas.openxmlformats.org/officeDocument/2006/relationships/slideLayout" Target="/ppt/slideLayouts/slideLayout.xml" Id="Raed763868a8d478f" /><Relationship Type="http://schemas.openxmlformats.org/officeDocument/2006/relationships/slideLayout" Target="/ppt/slideLayouts/slideLayout2.xml" Id="R9505453fc88f49bd" /><Relationship Type="http://schemas.openxmlformats.org/officeDocument/2006/relationships/slideLayout" Target="/ppt/slideLayouts/slideLayout3.xml" Id="R06c3e12876374378" /><Relationship Type="http://schemas.openxmlformats.org/officeDocument/2006/relationships/slideLayout" Target="/ppt/slideLayouts/slideLayout4.xml" Id="Rb25ce3e4ed104bfb" /><Relationship Type="http://schemas.openxmlformats.org/officeDocument/2006/relationships/slideLayout" Target="/ppt/slideLayouts/slideLayout5.xml" Id="R53b5fbfde2ae4eef" /><Relationship Type="http://schemas.openxmlformats.org/officeDocument/2006/relationships/slideLayout" Target="/ppt/slideLayouts/slideLayout6.xml" Id="Rc222bcdbd6d74538" /><Relationship Type="http://schemas.openxmlformats.org/officeDocument/2006/relationships/slideLayout" Target="/ppt/slideLayouts/slideLayout7.xml" Id="R7f0a010b1b264af0" /><Relationship Type="http://schemas.openxmlformats.org/officeDocument/2006/relationships/slideLayout" Target="/ppt/slideLayouts/slideLayout8.xml" Id="R76297d0029254382" /><Relationship Type="http://schemas.openxmlformats.org/officeDocument/2006/relationships/slideLayout" Target="/ppt/slideLayouts/slideLayout9.xml" Id="R11a88480522542a5" /><Relationship Type="http://schemas.openxmlformats.org/officeDocument/2006/relationships/slideLayout" Target="/ppt/slideLayouts/slideLayouta.xml" Id="R9958fe83837c4cd9" /><Relationship Type="http://schemas.openxmlformats.org/officeDocument/2006/relationships/slideLayout" Target="/ppt/slideLayouts/slideLayoutb.xml" Id="R3eb4b0b2bbc8488a" /></Relationships>
</file>

<file path=ppt/slideMasters/slideMaster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aed763868a8d478f"/>
    <p:sldLayoutId id="2147483652" r:id="Rb25ce3e4ed104bfb"/>
    <p:sldLayoutId id="2147483653" r:id="R53b5fbfde2ae4eef"/>
    <p:sldLayoutId id="2147483654" r:id="Rc222bcdbd6d74538"/>
    <p:sldLayoutId id="2147483655" r:id="R7f0a010b1b264af0"/>
    <p:sldLayoutId id="2147483656" r:id="R76297d0029254382"/>
    <p:sldLayoutId id="2147483657" r:id="R11a88480522542a5"/>
    <p:sldLayoutId id="2147483658" r:id="R9958fe83837c4cd9"/>
    <p:sldLayoutId id="2147483659" r:id="R3eb4b0b2bbc8488a"/>
    <p:sldLayoutId id="2147483650" r:id="R9505453fc88f49bd"/>
    <p:sldLayoutId id="2147483651" r:id="R06c3e1287637437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df10f0af4454d6d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7c9bddd1658c4848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fdedff9a36f4b0e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301a71784e9461e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84dfa9c35c9414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20ccf11a6df43d4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5894ac186ddb43d5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8dc81951a934d75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a83e25ce4d842ad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b68b841824440cf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bb4665d818c46d4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43caf2bfd7b487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b3f1db64893450f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a2d30609e9d458e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93d48483bde45fd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0dcfde47aed4235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0b8d0ec1980490f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5228855a1e44fed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caeaa8ec0e042d6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c37a8be35f6475e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8aa7f2ba980498a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34f5c49013b463e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db39fcb13c946f9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eacac16b1e245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774243381b01462f" 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Moreover Yahweh answered Job,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และ​พระ​เจ้า​ตรัส​กับ​โยบ​ว่า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 Ziouv  aengx gorngv mbuox Yopv,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 เฒี้ยว  แอ๋ง ก๊อง บั๋ว โย้บ,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Cannot find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40:16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Look now, his strength is in his thighs.     His force is in the muscles of his belly.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ดู​เถิด กำลัง​ของ​มัน​อยู่​ใน​เอวและ​ฤทธิ์​ของ​มัน​อยู่​ใน​กล้ามเนื้อ​ท้อง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nyei qaqv yiem ninh nyei jaaiv,  ninh nyei ga'sie nyei orv yaac maaih qaqv henv.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เญย ชะ เยียม นิ่น เญย จ๊าย,  นิ่น เญย กะเซีย เญย อ๊อ หย่า ม่าย ชะ เฮ้น.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ເຍີຍ ທຈະ ຢຽມ ນິ່ນ ເຍີຍ ຈ໊າຍ,  ນິ່ນ ເຍີຍ ກະເຊຍ ເຍີຍ ອໍ໊ ຢ່າ ມ່າຍ ທຈະ ເຮ້ນ.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40:17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moves his tail like a cedar.     The sinews of his thighs are knit together.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มัน​ขยับ​หาง​ของ​มัน​ให้​แข็ง​เหมือน​ไม้​สน​สี​ดาร์เอ็น​โคน​ขา​ของ​มัน​ก็​สาน​เข้า​ด้วย​กัน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bun ninh nyei dueiv ngaengchnangv si^ndaa zongh ndiangx,  ninh nyei camh zuih nyei jaan ciqv jienv jaax.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ปุน นิ่น เญย เตว๊ย แหง่ง ฮนั้ง สี^ดา ฒ่ง เดี๋ยง,  นิ่น เญย ธั่ม ฒุ่ย เญย จาน ธิ เจี๊ยน จ๋า.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ປຸນ ນິ່ນ ເຍີຍ ເຕວີ໊ຍ ແຫງ່ງ  ຮນັ້ງ ສີ^ດາ ຕສົ້ງ ດຢັ໋ງ,  ນິ່ນ ເຍີຍ ທສ່ຳ ຕສຸ້ຍ ເຍີຍ ຈານ ທສິ ຈ໊ຽນ ຈ໋າ.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40:18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His bones are like tubes of brass.     His limbs are like bars of iron.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กระดูก​ของ​มัน​เหมือน​ท่อ​ทอง​สัมฤทธิ์และ​แข้ง​ขา​ของ​มัน​เหมือน​ท่อน​เหล็ก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nyei mbungv hnangv dongh siqv ndongh,  ninh nyei buoz-zaux hnangv hlieqv-biaav.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เญย บู๊ง ฮนั้ง ต้ง ซิ ด้ง,  นิ่น เญย ปั์ว-เหฒา ฮนั้ง เฮลียะ-ปย๊า.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ເຍີຍ ບູ໊ງ ຮນັ້ງ ຕົ້ງ ຊິ ດົ້ງ,  ນິ່ນ ເຍີຍ ປົ໌ວ-ເຕສົ໋າ ຮນັ້ງ ເຮລັຍ-ປຢ໊າ.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40:19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is the chief of the ways of God.     He who made him gives him his sword.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“มัน​เป็น​พระ​ราช​กิจ​ชิ้น​ที่​หนึ่ง​ของ​พระ​เจ้าผู้​ทรง​สร้าง​มัน​นำ​ดาบ​มา​ให้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se Tin-Hungh zeix daaih nyei da'yietv dauh,  kungx Zeix Ninh Daaih Wuov Dauh haih hingh ninh.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เซ ทิน-ฮู่ง เหฒย ต้าย เญย ตะเยี้ยด เต้า,  ขูง เหฒย นิ่น ต้าย วั้ว เต้า ไฮ่ ฮี่ง นิ่น.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ເຊ ທິນ-ຮູ່ງ ເຕສີ໋ຍ ຕ້າຍ ເຍີຍ ຕະຢ໊ຽດ ເຕົ້າ,  ຂູງ ເຕສີ໋ຍ ນິ່ນ ຕ້າຍ ວົ້ວ ເຕົ້າ ໄຮ່ ຮີ່ງ ນິ່ນ.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40:20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Surely the mountains produce food for him,     where all the animals of the field play.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ภูเขา​ผลิต​อาหาร​ให้​มัน​แน่เป็น​ที่​ที่​สัตว์​ป่า​ทุ่ง​ทุก​ชนิด​เล่น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Zuangx mbong cuotv nyanc nyei ga'naaiv bun ninh,  benx yietc zungvhieh zoih nziaauc nyei dorngx.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หฒวัง บง ธ้วด หญั่น เญย กะน้าย ปุน นิ่น,  เป๋น เหยียด ฒู้ง เฮยี่ย ฒ่อย หฑย่าว เญย ต๋อง.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ຕສວັ໋ງ ບົງ ທສວດ ຫຍັ່ນ ເຍີຍ ກະນ້າຍ ປຸນ ນິ່ນ,  ເປ໋ນ ຢຽດ ຕສູ໊ງ  ເຮ່ຍ ຕສ້ອຍ ດສຢ່າວ ເຍີຍ ຕ໋ອງ.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40:21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He lies under the lotus trees,     in the covert of the reed, and the marsh.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มัน​นอน​อยู่​ใต้​ต้น​ตะครอง​ใน​เพิง​อ้อ​และ​ใน​บึง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Ninh bueix njiec ndiangx-njimv ga'ndiev,  yiem njaangh nyei luoqc diqc lomc gu'nyuoz.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นิ่น เปว๋ย เหฌี่ย เดี๋ยง-ฌิ้ม กะเดี๊ย,  เยียม ฌ่าง เญย หลัวะ ติ หล่ม กะญั์ว.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ນິ່ນ ເປວີ໋ຍ ເອຈ່ຍ ດຢັ໋ງ-ອຈິ໊ມ ກະເດ໊ຍ,  ຢຽມ ອຈ້າງ ເຍີຍ ຫລົວະ ຕິ ຫລົ່ມ ກະຍົ໌ວ.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40:22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 lotuses cover him with their shade.     The willows of the brook surround him.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ต้น​ตะครอง​เป็น​เงา​คลุม​มันต้น​ไค้​แห่ง​ธาร​น้ำ​ล้อม​มัน​ไว้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Weic zuqc ndiangx-njimv tengx ninh bingx laangh,  ndoqv-hlen nyei suiv-liemh ndiangx weih gormx ninh.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เหว่ย หฒุ เดี๋ยง-ฌิ้ม เถง นิ่น ปี๋ง ล่าง,  โด๊ะ-เฮลน เญย ซุ้ย-เลี่ยม เดี๋ยง เว่ย ก๋อม นิ่น.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ເຫວີ່ຍ ຕສຸ ດຢັ໋ງ-ອຈິ໊ມ ເຖງ ນິ່ນ ປີ໋ງ ລ່າງ,  ໂດ໊ະ-ເຮລນ ເຍີຍ ຊຸ້ຍ-ລ່ຽມ ດຢັ໋ງ ເວີ່ຍ ກ໋ອມ ນິ່ນ.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40:23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Behold, if a river overflows, he doesn’t tremble.     He is confident, though the Jordan swells even to his mouth.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ดู​เถิด ถ้า​แม่น้ำ​ไหล​เชี่ยว มัน​ก็​ไม่​ตกใจมัน​วางใจ​แม้ว่า​แม่น้ำ​จอร์แดน​จะ​พุ่ง​เข้า​ใส่​ปาก​มัน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Maiv gunv wuom seix, ninh maiv gamh nziex,  maiv gunv Jor^ndaen Ndaaih nyei wuom congx zuqc ninh nyei nzuih baengx, ninh yaac maiv huaang.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ไม้ กุ๊น ววม เสย, นิ่น ไม้ กั้ม เหฑีย,  ไม้ กุ๊น จอ^แดน ด้าย เญย ววม หธง หฒุ นิ่น เญย ฑุ่ย แป๋ง, นิ่น หย่า ไม้ ฮวาง.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ໄມ້ ກຸ໊ນ ວວມ ເສີຍ, ນິ່ນ ໄມ້ ກ້ຳ ເດສ໋ຍ,  ໄມ້ ກຸ໊ນ ຈໍ^ແດນ ດ້າຍ ເຍີຍ ວວມ ຖສົງ ຕສຸ ນິ່ນ ເຍີຍ ດສຸ້ຍ ແປ໋ງ, ນິ່ນ ຢ່າ ໄມ້ ຮວາງ.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40:24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Shall any take him when he is on the watch,     or pierce through his nose with a snare?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ผู้​หนึ่ง​ผู้ใด​อาจ​จับ​นัยน์ตา​มัน​ลาก​ไปหรือ​จะ​เอา​บ่วง​สน​ตะพาย​มัน​ได้​หรือ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Haaix dauh haih buang jienv ninh nyei m'zing zorqv ninh?  Haaix dauh haih zorqv ninh aengx cunx tong ninh nyei mba'zorng?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หาย เต้า ไฮ่ ปวัง เจี๊ยน นิ่น เญย มฒีง เฒาะ นิ่น?  หาย เต้า ไฮ่ เฒาะ นิ่น แอ๋ง หธุน ทง นิ่น เญย บะฒอง?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ຫາຍ ເຕົ້າ ໄຮ່ ປວັງ ຈ໊ຽນ ນິ່ນ ເຍີຍ ມຕສີງ ເຕສ໊າະ ນິ່ນ?  ຫາຍ ເຕົ້າ ໄຮ່ ເຕສ໊າະ ນິ່ນ ແອ໋ງ ຖສຸນ ທົງ ນິ່ນ ເຍີຍ ບະຕສອງ?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“Shall he who argues contend with the Almighty?     He who argues with God, let him answer it.”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“คน​มัก​ติ​จะ​โต้แย้ง​กับ​องค์​ผู้​ทรง​มหิทธิ​ฤทธิ์​หรือเขา​ผู้​โต้แย้ง​กับ​พระ​เจ้า ขอ​ให้​เขา​ตอบ​หน่อย​เถอะ”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“Yopv aah! Daanh nyei mienh oix caux Nernh Jiex Wuov Dauh nzaeng nyei fai?  Caux Tin-Hungh nzaeng nyei mienh dau ninh maah!” Yopv Dau Liuz Naaiv NzuncNinh Ziouc Maiv Dau Aqv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``โย้บ อ้า! ต้าน เญย เมี่ยน อ๋อย เหธา เน่น เจี๋ย วั้ว เต้า แฑง เญย ไฟ?  เหธา ทิน-ฮู่ง แฑง เญย เมี่ยน เตา นิ่น ม่าะ!''  โย้บ เตา ลิ์ว น้าย หฑุ่น นิ่น ฯฒฯ ไม้ เตา อ๊ะ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“ໂຢ໊ບ ອ້າ! ຕ້ານ ເຍີຍ ມ່ຽນ ອ໋ອຍ ເຖສົາ ເນິ່ນ ເຈ໋ຍ ວົ້ວ ເຕົ້າ ແດສງ ເຍີຍ ໄຟ?  ເຖສົາ ທິນ-ຮູ່ງ ແດສງ ເຍີຍ ມ່ຽນ ເຕົາ ນິ່ນ ມ່າະ!” ໂຢ໊ບ ເຕົາ ລິ໌ວ ນ້າຍ ດສຸ່ນ  ນິ່ນ ຕສ່ຽວ ໄມ້ ເຕົາ ອ໊ະ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Then Job answered Yahweh,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แล้ว​โยบ​ทูล​ตอบ​พระ​เจ้า​ว่า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Yopv ziouc dau  Ziouv.  Ninh gorngv,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โย้บ ฯฒฯ เตา  เฒี้ยว.  นิ่น ก๊อง,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ໂຢ໊ບ ຕສ່ຽວ ເຕົາ  ຕສ໊ຽວ.  ນິ່ນ ກ໊ອງ,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“Behold, I am of small account. What shall I answer you?     I lay my hand on my mouth.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“ดู​เถิด ข้า​พระ​องค์​นี้​ก็​กระจิริด จะ​ทูล​พระ​องค์​ว่า​กระไร​ได้ข้า​พระ​องค์​เอา​มือ​ปิด​ปาก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“Ziouv aac, yie se ziangh maiv benx haaix nyungc mienh,  yie hnangv haaix nor haih dau meih?  Yie zungv longc buoz buang jienv nzuih.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 เฒี้ยว อ่า, เยีย เซ เฒี่ยง ไม้ เป๋น หาย หญู่ง เมี่ยน,  เยีย ฮนั้ง หาย นอ ไฮ่ เตา เม่ย?  เยีย ฒู้ง หล่ง ปั์ว ปวัง เจี๊ยน ฑุ่ย.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“ຕສ໊ຽວ  ອ່າ, ເຢຍ ເຊ ຕສຢັ້ງ ໄມ້ ເປ໋ນ ຫາຍ ຫຍູ່ງ ມ່ຽນ,  ເຢຍ ຮນັ້ງ ຫາຍ ນໍ ໄຮ່ ເຕົາ ເມີ່ຍ?  ເຢຍ ຕສູ໊ງ ຫລົ່ງ ປົ໌ວ ປວັງ ຈ໊ຽນ ດສຸ້ຍ.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I have spoken once, and I will not answer;     Yes, twice, but I will proceed no further.”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ข้า​พระ​องค์​ได้​กราบ​ทูล​ครั้ง​หนึ่ง​แล้ว และ​จะ​ไม่​กราบ​ทูล​อีกสอง​ครั้ง​แล้ว แต่​ข้า​พระ​องค์​จะ​ไม่​ทูล​ต่อไป”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Yie gorngv nzunc liuz, yie ziouc maiv dau,  gorngv i nzunc, yie ziouc maiv aengx jaa gorngv aqv.”  Ziouv  Gorngv Da'nyeic Nzunc Waac  Tin-Hungh Naaic Yopv, Ninh Ndongc Tin-Hungh Henv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เยีย ก๊อง หฑุ่น ลิ์ว, เยีย ฯฒฯ ไม้ เตา,  ก๊อง อี หฑุ่น, เยีย ฯฒฯ ไม้ แอ๋ง จา ก๊อง อ๊ะ.''   เฒี้ยว  ก๊อง ตะเหญ่ย หฑุ่น หว่า  ทิน-ฮู่ง หน่าย โย้บ, นิ่น ด่ง ทิน-ฮู่ง เฮ้น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ເຢຍ ກ໊ອງ ດສຸ່ນ ລິ໌ວ, ເຢຍ ຕສ່ຽວ ໄມ້ ເຕົາ,  ກ໊ອງ ອີ ດສຸ່ນ, ເຢຍ ຕສ່ຽວ ໄມ້ ແອ໋ງ ຈາ ກ໊ອງ ອ໊ະ.” ຕສ໊ຽວ  ກ໊ອງ  ຕະເຫຍີ່ຍ ດສຸ່ນ ຫວ່າ  ທິນ-ຮູ່ງ ໜ່າຍ ໂຢ໊ບ,  ນິ່ນ ດົ່ງ ທິນ-ຮູ່ງ ເຮ້ນ ໄຟ?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Then Yahweh answered Job out of the whirlwind,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ฤทธานุภาพ​ของ​พระ​เจ้า​ปรากฏแล้ว​พระ​เจ้า​ทรง​ตอบ​โยบ ออกมา​จาก​พายุ​ว่า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Wuov zanc  Ziouv  yiem nziaaux-zunc dau Yopv nyei waac. Ninh gorngv,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วั้ว หฒั่น  เฒี้ยว  เยียม หฑยาว-หฒุ่น เตา โย้บ เญย หว่า. นิ่น ก๊อง,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ວົ້ວ ຕສັ່ນ  ຕສ໊ຽວ  ຢຽມ ດສຢ໋າວ-ຕສຸ່ນ ເຕົາ ໂຢ໊ບ ເຍີຍ ຫວ່າ. ນິ່ນ ກ໊ອງ,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“Now brace yourself like a man.     I will question you, and you will answer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“จง​คาด​เอว​ไว้​อย่าง​ลูกผู้ชาย​หน่อย​ซีเรา​จะ​ถาม​เจ้า ขอ​เจ้า​ตอบ​เรา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“Meih oix zuqc liuc leiz ziangx hnangv jun-zeiv mienh nor.  Yie oix naaic meih, meih oix zuqc dau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``เม่ย อ๋อย หฒุ หลิ่ว เล์ย เหฒียง ฮนั้ง จุน-เฒ้ย เมี่ยน นอ.  เยีย อ๋อย หน่าย เม่ย, เม่ย อ๋อย หฒุ เตา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“ເມີ່ຍ ອ໋ອຍ ຕສຸ ຫລິ່ວ ເລີ໌ຍ ຕສຢັ໋ງ ຮນັ້ງ ຈຸນ-ເຕສີ໊ຍ ມ່ຽນ ນໍ.  ເຢຍ ອ໋ອຍ ໜ່າຍ ເມີ່ຍ, ເມີ່ຍ ອ໋ອຍ ຕສຸ ເຕົາ ເຢຍ.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Will you even annul my judgment?     Will you condemn me, that you may be justified?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เจ้า​ยัง​จะ​ให้​เรา​อยู่​ฝ่าย​ผิด​หรือเจ้า​จะ​หา​ว่า​เรา​ผิด เพื่อ​เจ้า​จะ​เป็น​ฝ่าย​ชอบ​หรือ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“Meih oix bun cing yie maiv baengh fim fai?  Meih oix dingc yie zoux dorngc weic bun meih ganh horpc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``เม่ย อ๋อย ปุน ธีง เยีย ไม้ แป้ง ฟิม ไฟ?  เม่ย อ๋อย ตี่ง เยีย โหฒว ต่อง เหว่ย ปุน เม่ย กั้น หอบ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“ເມີ່ຍ ອ໋ອຍ ປຸນ ທສີງ ເຢຍ ໄມ້ ແປ້ງ ຟິມ ໄຟ?  ເມີ່ຍ ອ໋ອຍ ຕີ່ງ ເຢຍ ໂຕສ໋ວ ຕ່ອງ ເຫວີ່ຍ ປຸນ ເມີ່ຍ ກັ້ນ ຫອບ ໄຟ?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Or do you have an arm like God?     Can you thunder with a voice like him?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เจ้า​มี​แขน​เหมือน​พระ​เจ้า​หรือและ​เจ้า​ทำ​เสียง​กัมปนาท​เหมือน​เสียง​ของ​พระ​องค์​ได้​หรือ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Meih maaih buoz hnangv Tin-Hungh nyei buoz henv fai?  Meih maaih qiex ndomh ndomh nyei mbui hnangv ninh nyei qiex mbui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เม่ย ม่าย ปั์ว ฮนั้ง ทิน-ฮู่ง เญย ปั์ว เฮ้น ไฟ?  เม่ย ม่าย เฉีย ด้มๆ เญย บุย ฮนั้ง นิ่น เญย เฉีย บุย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ເມີ່ຍ ມ່າຍ ປົ໌ວ ຮນັ້ງ ທິນ-ຮູ່ງ ເຍີຍ ປົ໌ວ ເຮ້ນ ໄຟ?  ເມີ່ຍ ມ່າຍ ເຖຈຍ ດົ້ມໆ ເຍີຍ ບຸຍ ຮນັ້ງ ນິ່ນ ເຍີຍ ເຖຈຍ ບຸຍ ໄຟ?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40:10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“Now deck yourself with excellency and dignity.     Array yourself with honor and majesty.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จง​เอา​ความ​โอ่​อ่า​ตระการ​และ​ความ​สง่า​ผ่า​เผย​ประดับ​ตัวจง​เอา​ศักดิ์ศรี​และ​ความ​สง่า​งาม​ห่ม​ตัว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Wuov nyungc, oix zuqc longc njang-laangc zorng nzueic,  yaac longc njang-laangc nyei haangh daauh dorngx lui zuqv.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วั้ว หญู่ง, อ๋อย หฒุ หล่ง ฌัง-หล่าง ฒอง เหฑว่ย,  หย่า หล่ง ฌัง-หล่าง เญย ฮ่าง ต้าว ต๋อง  ลุย ฒุ.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ວົ້ວ ຫຍູ່ງ, ອ໋ອຍ ຕສຸ ຫລົ່ງ ອຈັງ-ຫລ່າງ ຕສອງ ເດສວີ່ຍ,  ຢ່າ ຫລົ່ງ ອຈັງ-ຫລ່າງ ເຍີຍ ຮ່າງ ຕ້າວ ຕ໋ອງ ລຸຍ ຕສຸ໊.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40:11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Pour out the fury of your anger.     Look at everyone who is proud, and bring him low.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เท​ความ​กริ้ว​ที่​ล้น​ของ​เจ้า​นั้น​ออกมาจง​ดู​ทุก​คน​ที่​เย่อหยิ่ง และ​ทำ​ให้​เขา​ตกต่ำ​ลง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Zoux maux nyei mienh meih qiex jiez, nouz haic,  gunv zatv ninh mbuo njiec aiv.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โหฒว เหมา เญย เมี่ยน เม่ย เฉีย เจี์ย, โน์ว ไห่,  กุ๊น ฒัด นิ่น บัว เหฌี่ย ไอ๊.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ໂຕສ໋ວ ເໝົາ ເຍີຍ ມ່ຽນ ເມີ່ຍ ເຖຈຍ ເຈ໌ຍ, ໂນ໌ວ ໄຫ່,  ກຸ໊ນ ຕສັ໊ດ ນິ່ນ ບົວ ເອຈ່ຍ ໄອ໊.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40:12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Look at everyone who is proud, and humble him.     Crush the wicked in their place.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จง​ดู​ทุก​คน​ที่​เย่อหยิ่ง​และ​ดึง​เขา​ลง​มาและ​เหยียบ​คน​อธรรม​ไว้​ตรงที่​ที่​เขา​ยืน​อยู่​นั้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Mangc dauh dauh ceng-hlo nyei mienh yaac baeng ninh mbuo ndortv njiec,  zorqv orqv mienh caaiv njiec ninh mbuo yiem nyei dorngx.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หมั่ง เต้าๆ เธง-โฮล เญย เมี่ยน หย่า แปง นิ่น บัว ด๊อด เหฌี่ย,  เฒาะ เอ๊าะ เมี่ยน ธ้าย เหฌี่ย นิ่น บัว เยียม เญย ต๋อง.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ໝັ່ງ ເຕົ້າໆ ເທສງ-ໂຮລ ເຍີຍ ມ່ຽນ ຢ່າ ແປງ ນິ່ນ ບົວ ດ໊ອດ ເອຈ່ຍ,  ເຕສ໊າະ ເອ໊າະ ມ່ຽນ ທສ້າຍ ເອຈ່ຍ ນິ່ນ ບົວ ຢຽມ ເຍີຍ ຕ໋ອງ.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40:13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Hide them in the dust together.     Bind their faces in the hidden place.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ซ่อน​เขา​ไว้​ใน​ผง​คลี​ด้วย​กันมัด​หน้า​ของ​เขา​ไว้​ด้วย​กัน​ใน​โลก​บาดาล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Zorqv ninh mbuo yietc zungv biopv jienv nie-mbung,  yaac ndoh ninh mbuo yiem yiemh gen.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เฒาะ นิ่น บัว เหยียด ฒู้ง ปย๊บ เจี๊ยน เนีย-บูง,  หย่า โด้ นิ่น บัว เยียม เยี่ยม เกน.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ເຕສ໊າະ ນິ່ນ ບົວ ຢຽດ ຕສູ໊ງ ປຢົ໊ບ ຈ໊ຽນ ເນຍ-ບູງ,  ຢ່າ ໂດ້ ນິ່ນ ບົວ ຢຽມ ຢ້ຽມ ເກນ.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40:14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Then I will also admit to you     that your own right hand can save you.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แล้ว​เรา​เอง​จะ​สรรเสริญ​เจ้า​ว่ามือ​ขวา​ของ​เจ้า​อาจ​ช่วย​เจ้า​ได้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Hnangv naaic yie ziouc nyiemc bun meih,  meih nyei mbiaauc jieqv buoz haih njoux duqv ganh.  Tin-Hungh Heuc YopvHnamv Taux Mbe^he^motv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ฮนั้ง หน่าย เยีย ฯฒฯ เหญี่ยม ปุน เม่ย,  เม่ย เญย บย่าว เจี๊ยะ ปั์ว ไฮ่ เหฌียว ตุ๊ กั้น.  ทิน-ฮู่ง เห่ว โย้บ ฮนั้ม เถา เบ^เฮ^โม้ด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ຮນັ້ງ ໜ່າຍ ເຢຍ ຕສ່ຽວ ຫຍ່ຽມ ປຸນ ເມີ່ຍ,  ເມີ່ຍ ເຍີຍ ບຢ່າວ ເຈັ໊ຍ ປົ໌ວ ໄຮ່ ໂອຈ໋ວ ຕຸ໊ ກັ້ນ.  ທິນ-ຮູ່ງ ເຫ່ວ ໂຢ໊ບ ຮນ້ຳ ເຖົາ ເບ^ເຮ^ມົດ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40:15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0000FF"/>
                </a:solidFill>
              </a:rPr>
              <a:t>“See now, behemoth, which I made as well as you.     He eats grass as an ox.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1">
                <a:solidFill>
                  <a:srgbClr val="FF0000"/>
                </a:solidFill>
              </a:rPr>
              <a:t>“ดู เบ​เฮ​โมท​เถิด ซึ่ง​เรา​ได้​สร้าง​อย่าง​ที่​เรา​ได้​สร้าง​เจ้ามัน​กิน​หญ้า​เหมือน​วัว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800080"/>
                </a:solidFill>
              </a:rPr>
              <a:t> “Mangc Mbe^he^motvmaah! Yie zeix ninh hnangv yie zeix meih.  Ninh nyanc miev hnangv ngongh nor.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1">
                <a:solidFill>
                  <a:srgbClr val="000000"/>
                </a:solidFill>
              </a:rPr>
              <a:t> ``หมั่ง เบ^เฮ^โม้ด ม่าะ! เยีย เหฒย นิ่น ฮนั้ง เยีย เหฒย เม่ย.  นิ่น หญั่น เมี้ย ฮนั้ง ง่ง นอ.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A52A2A"/>
                </a:solidFill>
              </a:rPr>
              <a:t> “ໝັ່ງ ເບ^ເຮ^ມົດ  ມ່າະ! ເຢຍ ເຕສີ໋ຍ ນິ່ນ ຮນັ້ງ ເຢຍ ເຕສີ໋ຍ ເມີ່ຍ.  ນິ່ນ ຫຍັ່ນ ເມ້ຍ ຮນັ້ງ ງົ່ງ ນໍ.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2022-02-28T15:45:02Z</dcterms:created>
  <dcterms:modified xsi:type="dcterms:W3CDTF">2022-02-28T15:45:02Z</dcterms:modified>
</cp:coreProperties>
</file>