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c9aa06788634645" /><Relationship Type="http://schemas.openxmlformats.org/package/2006/relationships/metadata/core-properties" Target="/docProps/core.xml" Id="Ra55ccec0fef2418d" /><Relationship Type="http://schemas.openxmlformats.org/officeDocument/2006/relationships/extended-properties" Target="/docProps/app.xml" Id="R4898c49b86f2471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8f76a9f519b4ca9"/>
  </p:sldMasterIdLst>
  <p:sldIdLst>
    <p:sldId id="256" r:id="Re05dcdc8c3734b98"/>
    <p:sldId id="257" r:id="Rf321dee1fce54a10"/>
    <p:sldId id="258" r:id="Rce01842faf8c4d0d"/>
    <p:sldId id="259" r:id="R8e1f93faf0a544df"/>
    <p:sldId id="260" r:id="Rcb2127c9c8014386"/>
    <p:sldId id="261" r:id="R635fe1e1fc034b92"/>
    <p:sldId id="262" r:id="R9abe4b5ce5da4398"/>
    <p:sldId id="263" r:id="Rc29bec35c9374146"/>
    <p:sldId id="264" r:id="R8cc9bbca4df443fc"/>
    <p:sldId id="265" r:id="Rdbcfb7eb3c8e4017"/>
    <p:sldId id="266" r:id="R13905b4e4eae471f"/>
    <p:sldId id="267" r:id="R4eb70e51409b4c22"/>
    <p:sldId id="268" r:id="Rc15eb80f0d8b4740"/>
    <p:sldId id="269" r:id="Rce33c655664d4724"/>
    <p:sldId id="270" r:id="R6ffab3009b354f00"/>
    <p:sldId id="271" r:id="Rc9f7c53321d846e4"/>
    <p:sldId id="272" r:id="R642df667cc5e476b"/>
    <p:sldId id="273" r:id="R20202017a3be48a9"/>
    <p:sldId id="274" r:id="R2abc845089434000"/>
    <p:sldId id="275" r:id="R7f4e02bb4d584a63"/>
    <p:sldId id="276" r:id="Re951d50be8354e38"/>
    <p:sldId id="277" r:id="R8b23869c5ec34b39"/>
    <p:sldId id="278" r:id="R43019ddb88f74f42"/>
    <p:sldId id="279" r:id="R84cddcceeb0242a9"/>
    <p:sldId id="280" r:id="Rb4c7333b7b0f4768"/>
    <p:sldId id="281" r:id="R9c2d7dfc353544e1"/>
    <p:sldId id="282" r:id="Rdbaf7ab6fe6c4a63"/>
    <p:sldId id="283" r:id="R1ef1a46b99c84490"/>
    <p:sldId id="284" r:id="Re3e9df6b1ab3488a"/>
    <p:sldId id="285" r:id="R1da0431b221643d4"/>
    <p:sldId id="286" r:id="Rd564753135154ae7"/>
    <p:sldId id="287" r:id="Rbe2daa9543484934"/>
    <p:sldId id="288" r:id="Rc0b16836e35d45b1"/>
    <p:sldId id="289" r:id="R2a1442b14645439d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bcc326caa2eb4fbf" /><Relationship Type="http://schemas.openxmlformats.org/officeDocument/2006/relationships/viewProps" Target="/ppt/viewProps.xml" Id="R13ef61823c104577" /><Relationship Type="http://schemas.openxmlformats.org/officeDocument/2006/relationships/slideMaster" Target="/ppt/slideMasters/slideMaster.xml" Id="Rb8f76a9f519b4ca9" /><Relationship Type="http://schemas.openxmlformats.org/officeDocument/2006/relationships/theme" Target="/ppt/slideMasters/theme/theme.xml" Id="R3cc77c05662b4a49" /><Relationship Type="http://schemas.openxmlformats.org/officeDocument/2006/relationships/slide" Target="/ppt/slides/slide.xml" Id="Re05dcdc8c3734b98" /><Relationship Type="http://schemas.openxmlformats.org/officeDocument/2006/relationships/slide" Target="/ppt/slides/slide2.xml" Id="Rf321dee1fce54a10" /><Relationship Type="http://schemas.openxmlformats.org/officeDocument/2006/relationships/slide" Target="/ppt/slides/slide3.xml" Id="Rce01842faf8c4d0d" /><Relationship Type="http://schemas.openxmlformats.org/officeDocument/2006/relationships/slide" Target="/ppt/slides/slide4.xml" Id="R8e1f93faf0a544df" /><Relationship Type="http://schemas.openxmlformats.org/officeDocument/2006/relationships/slide" Target="/ppt/slides/slide5.xml" Id="Rcb2127c9c8014386" /><Relationship Type="http://schemas.openxmlformats.org/officeDocument/2006/relationships/slide" Target="/ppt/slides/slide6.xml" Id="R635fe1e1fc034b92" /><Relationship Type="http://schemas.openxmlformats.org/officeDocument/2006/relationships/slide" Target="/ppt/slides/slide7.xml" Id="R9abe4b5ce5da4398" /><Relationship Type="http://schemas.openxmlformats.org/officeDocument/2006/relationships/slide" Target="/ppt/slides/slide8.xml" Id="Rc29bec35c9374146" /><Relationship Type="http://schemas.openxmlformats.org/officeDocument/2006/relationships/slide" Target="/ppt/slides/slide9.xml" Id="R8cc9bbca4df443fc" /><Relationship Type="http://schemas.openxmlformats.org/officeDocument/2006/relationships/slide" Target="/ppt/slides/slidea.xml" Id="Rdbcfb7eb3c8e4017" /><Relationship Type="http://schemas.openxmlformats.org/officeDocument/2006/relationships/slide" Target="/ppt/slides/slideb.xml" Id="R13905b4e4eae471f" /><Relationship Type="http://schemas.openxmlformats.org/officeDocument/2006/relationships/slide" Target="/ppt/slides/slidec.xml" Id="R4eb70e51409b4c22" /><Relationship Type="http://schemas.openxmlformats.org/officeDocument/2006/relationships/slide" Target="/ppt/slides/slided.xml" Id="Rc15eb80f0d8b4740" /><Relationship Type="http://schemas.openxmlformats.org/officeDocument/2006/relationships/slide" Target="/ppt/slides/slidee.xml" Id="Rce33c655664d4724" /><Relationship Type="http://schemas.openxmlformats.org/officeDocument/2006/relationships/slide" Target="/ppt/slides/slidef.xml" Id="R6ffab3009b354f00" /><Relationship Type="http://schemas.openxmlformats.org/officeDocument/2006/relationships/slide" Target="/ppt/slides/slide10.xml" Id="Rc9f7c53321d846e4" /><Relationship Type="http://schemas.openxmlformats.org/officeDocument/2006/relationships/slide" Target="/ppt/slides/slide11.xml" Id="R642df667cc5e476b" /><Relationship Type="http://schemas.openxmlformats.org/officeDocument/2006/relationships/slide" Target="/ppt/slides/slide12.xml" Id="R20202017a3be48a9" /><Relationship Type="http://schemas.openxmlformats.org/officeDocument/2006/relationships/slide" Target="/ppt/slides/slide13.xml" Id="R2abc845089434000" /><Relationship Type="http://schemas.openxmlformats.org/officeDocument/2006/relationships/slide" Target="/ppt/slides/slide14.xml" Id="R7f4e02bb4d584a63" /><Relationship Type="http://schemas.openxmlformats.org/officeDocument/2006/relationships/slide" Target="/ppt/slides/slide15.xml" Id="Re951d50be8354e38" /><Relationship Type="http://schemas.openxmlformats.org/officeDocument/2006/relationships/slide" Target="/ppt/slides/slide16.xml" Id="R8b23869c5ec34b39" /><Relationship Type="http://schemas.openxmlformats.org/officeDocument/2006/relationships/slide" Target="/ppt/slides/slide17.xml" Id="R43019ddb88f74f42" /><Relationship Type="http://schemas.openxmlformats.org/officeDocument/2006/relationships/slide" Target="/ppt/slides/slide18.xml" Id="R84cddcceeb0242a9" /><Relationship Type="http://schemas.openxmlformats.org/officeDocument/2006/relationships/slide" Target="/ppt/slides/slide19.xml" Id="Rb4c7333b7b0f4768" /><Relationship Type="http://schemas.openxmlformats.org/officeDocument/2006/relationships/slide" Target="/ppt/slides/slide1a.xml" Id="R9c2d7dfc353544e1" /><Relationship Type="http://schemas.openxmlformats.org/officeDocument/2006/relationships/slide" Target="/ppt/slides/slide1b.xml" Id="Rdbaf7ab6fe6c4a63" /><Relationship Type="http://schemas.openxmlformats.org/officeDocument/2006/relationships/slide" Target="/ppt/slides/slide1c.xml" Id="R1ef1a46b99c84490" /><Relationship Type="http://schemas.openxmlformats.org/officeDocument/2006/relationships/slide" Target="/ppt/slides/slide1d.xml" Id="Re3e9df6b1ab3488a" /><Relationship Type="http://schemas.openxmlformats.org/officeDocument/2006/relationships/slide" Target="/ppt/slides/slide1e.xml" Id="R1da0431b221643d4" /><Relationship Type="http://schemas.openxmlformats.org/officeDocument/2006/relationships/slide" Target="/ppt/slides/slide1f.xml" Id="Rd564753135154ae7" /><Relationship Type="http://schemas.openxmlformats.org/officeDocument/2006/relationships/slide" Target="/ppt/slides/slide20.xml" Id="Rbe2daa9543484934" /><Relationship Type="http://schemas.openxmlformats.org/officeDocument/2006/relationships/slide" Target="/ppt/slides/slide21.xml" Id="Rc0b16836e35d45b1" /><Relationship Type="http://schemas.openxmlformats.org/officeDocument/2006/relationships/slide" Target="/ppt/slides/slide22.xml" Id="R2a1442b14645439d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38cf136a637450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d32251b1bd4473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1216833bb7d45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9df7cd750834a7e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46c1d5bb364657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4c4649f44b94e07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199b01265a741d8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9d3c47e558e43f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d8b181900bf4aa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d7bb354f97847e5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ace2afaca040b5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613f58472b0a4eb9" /><Relationship Type="http://schemas.openxmlformats.org/officeDocument/2006/relationships/slideLayout" Target="/ppt/slideLayouts/slideLayout.xml" Id="R307b7194e41547c8" /><Relationship Type="http://schemas.openxmlformats.org/officeDocument/2006/relationships/slideLayout" Target="/ppt/slideLayouts/slideLayout2.xml" Id="Rae9ec18a375547b0" /><Relationship Type="http://schemas.openxmlformats.org/officeDocument/2006/relationships/slideLayout" Target="/ppt/slideLayouts/slideLayout3.xml" Id="R7e47087519564f10" /><Relationship Type="http://schemas.openxmlformats.org/officeDocument/2006/relationships/slideLayout" Target="/ppt/slideLayouts/slideLayout4.xml" Id="R90ab0b0441e6434d" /><Relationship Type="http://schemas.openxmlformats.org/officeDocument/2006/relationships/slideLayout" Target="/ppt/slideLayouts/slideLayout5.xml" Id="Re12e4e3272604351" /><Relationship Type="http://schemas.openxmlformats.org/officeDocument/2006/relationships/slideLayout" Target="/ppt/slideLayouts/slideLayout6.xml" Id="R84c319fd31b04f72" /><Relationship Type="http://schemas.openxmlformats.org/officeDocument/2006/relationships/slideLayout" Target="/ppt/slideLayouts/slideLayout7.xml" Id="R91739317f6374c87" /><Relationship Type="http://schemas.openxmlformats.org/officeDocument/2006/relationships/slideLayout" Target="/ppt/slideLayouts/slideLayout8.xml" Id="Re3f4b1a581ca41b2" /><Relationship Type="http://schemas.openxmlformats.org/officeDocument/2006/relationships/slideLayout" Target="/ppt/slideLayouts/slideLayout9.xml" Id="R18eb43e0b0b9445b" /><Relationship Type="http://schemas.openxmlformats.org/officeDocument/2006/relationships/slideLayout" Target="/ppt/slideLayouts/slideLayouta.xml" Id="R3ddd7b2446074643" /><Relationship Type="http://schemas.openxmlformats.org/officeDocument/2006/relationships/slideLayout" Target="/ppt/slideLayouts/slideLayoutb.xml" Id="Ra5077da68624405b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307b7194e41547c8"/>
    <p:sldLayoutId id="2147483652" r:id="R90ab0b0441e6434d"/>
    <p:sldLayoutId id="2147483653" r:id="Re12e4e3272604351"/>
    <p:sldLayoutId id="2147483654" r:id="R84c319fd31b04f72"/>
    <p:sldLayoutId id="2147483655" r:id="R91739317f6374c87"/>
    <p:sldLayoutId id="2147483656" r:id="Re3f4b1a581ca41b2"/>
    <p:sldLayoutId id="2147483657" r:id="R18eb43e0b0b9445b"/>
    <p:sldLayoutId id="2147483658" r:id="R3ddd7b2446074643"/>
    <p:sldLayoutId id="2147483659" r:id="Ra5077da68624405b"/>
    <p:sldLayoutId id="2147483650" r:id="Rae9ec18a375547b0"/>
    <p:sldLayoutId id="2147483651" r:id="R7e47087519564f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7095820ffb3439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f1e4f4d7424b3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36fad5996314fc5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1607d9e4db6434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c6eb0c2168b4268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37617809d4848b0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b8000915f0444d5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99ee95c7422460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a0feb5146224d8a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b21a7ad6f864d4f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94a36316a644a0d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586177a6b4e4f40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1286de89ea14d7e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5988b205b6c4ef1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64b70860a6e4009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cda504d1ce746ff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2b4978535a84c4d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8c2d92573f9470f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473d3df4d314aef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111bba950f544c5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5ccb86caf88426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2bed5ee7f7a422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0cdefe9434c4a7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523c1cc26b1406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7f5909f5737403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d46a9c55d6140ac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2cfadf7c33b4b4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5e5c71e3c8749e3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1c3e4c3038145bd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ea3b7038c934b66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d5de5ff40954894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bbfd2691521416e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94c5db2d1b947d4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7ff9902d3894f02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“Can you draw out Leviathan with a fishhook,     or press down his tongue with a cord?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“เจ้า​จะ​ลาก​เลวี​อาธาน​ออกมา​ด้วย​เบ็ด​ได้​หรือหรือ​จะ​เอา​เชือก​กด​ลิ้น​ของ​มัน​ลง​ได้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aah! Meih haih longc diux zorqv Le^wi^aa^taan, fai longc hlaang ndoh ninh nyei mbietc fai?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อ้า! เม่ย ไฮ่ หล่ง ติ๋ว เฒาะ เล^วี^อา^ทาน, ไฟ หล่ง ฮลาง โด้ นิ่น เญย เบียด ไฟ?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ອ້າ! ເມີ່ຍ ໄຮ່ ຫລົ່ງ ຕິ໋ວ ເຕສ໊າະ  ເລ^ວີ^ອາ^ທານ, ໄຟ ຫລົ່ງ ຮລາງ ໂດ້ ນິ່ນ ເຍີຍ ບຽດ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One is so near to another,     that no air can come between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มัน​อยู่​ชิด​กัน​มากไม่​มี​ลม​ผ่าน​เข้า​ไป​ได้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Naaiv deix jiex yietc kuaaiv gapv yietc kuaaiv ndipc haic,  qiex zungv maiv haih jiex mbu'ndongx-qangx.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น้าย เต๋ย เจี๋ย เหยียด คว้าย กั๊บ เหยียด คว้าย ดิบ ไห่,  เฉีย ฒู้ง ไม้ ไฮ่ เจี๋ย บุด๋ง-ฉัง.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ນ້າຍ ເຕີ໋ຍ ເຈ໋ຍ ຢຽດ ຄວ້າຍ ກັ໊ບ ຢຽດ ຄວ້າຍ ດິບ ໄຫ່,  ເຖຈຍ ຕສູ໊ງ ໄມ້ ໄຮ່ ເຈ໋ຍ ບຸດົ໋ງ-ຖຈັງ.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are joined one to another.     They stick together, so that they can’t be pulled apart.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เกล็ด​เหล่า​นั้น​ต่อ​ซึ่ง​กัน​และ​กันมัน​เกาะติด​หมด และ​แยก​จาก​กัน​ไม่ได้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Jiex gitv jienv jaax, yietc kuaaiv lapv yietc kuaaiv,  maiv haih maeqv maiv nqoi.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เจี๋ย กิ๊ด เจี๊ยน จ๋า, เหยียด คว้าย ลับ เหยียด คว้าย,  ไม้ ไฮ่ แมะ ไม้ ฆอย.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ເຈ໋ຍ ກິ໊ດ ຈ໊ຽນ ຈ໋າ, ຢຽດ ຄວ້າຍ ລັບ ຢຽດ ຄວ້າຍ,  ໄມ້ ໄຮ່ ແມະ ໄມ້ ອກອຍ.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sneezing flashes out light.     His eyes are like the eyelids of the morning.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การ​จาม​ของ​มัน​ปล่อย​แสง​สว่าง​ออกมาตา​ของ​มัน​เหมือน​อย่าง​แสง​อรุณ​รุ่ง​เช้า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ciuv ziouc maaih njang njapc dangh cuotv daaih.  Ninh nyei m'zing hnangv lungh ndorm nziouv nyei njang-laangc.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ธิ้ว ฯฒฯ ม่าย ฌัง หฌับ ตั้ง ธ้วด ต้าย.  นิ่น เญย มฒีง ฮนั้ง ลู่ง ดอม เฑี้ยว เญย ฌัง-หล่าง.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ທສິ້ວ ຕສ່ຽວ ມ່າຍ ອຈັງ ອຈັບ ຕັ້ງ ທສວດ ຕ້າຍ.  ນິ່ນ ເຍີຍ ມຕສີງ ຮນັ້ງ ລູ່ງ ດອມ ດສ໊ຽວ ເຍີຍ ອຈັງ-ຫລ່າງ.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Out of his mouth go burning torches.     Sparks of fire leap forth.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คบ​เพลิง​ออกมา​จาก​ปาก​ของ​มันประกาย​ไฟ​กระโดด​ออกมา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nzuih cuotv douz hnangv douz-baav,  yaac maaih douz-fing ndaix cuotv.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ฑุ่ย ธ้วด โต์ว ฮนั้ง โต์ว-ป๊า,  หย่า ม่าย โต์ว-ฟีง ได๋ ธ้วด.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ດສຸ້ຍ ທສວດ ໂຕ໌ວ ຮນັ້ງ ໂຕ໌ວ-ປ໊າ,  ຢ່າ ມ່າຍ ໂຕ໌ວ-ຟີງ ໄດ໋ ທສວດ.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Out of his nostrils a smoke goes,     as of a boiling pot over a fire of reeds.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ควัน​ออกมา​ทาง​รู​จมูก​ของ​มันอย่าง​กับ​มา​จาก​หม้อ​ที่​เดือด และ​อ้อ​เล็ก​ที่​ไหม้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mba'zorng cuotv douz-sioux,  hnangv caeng mbueix caux zieqc jienv nyei luoqc diqc guaengv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บะฒอง ธ้วด โต์ว-เสียว,  ฮนั้ง แธง เบว๋ย เหธา เหฒียะ เจี๊ยน เญย หลัวะ ติ แกว๊ง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ບະຕສອງ ທສວດ ໂຕ໌ວ-ສຽວ,  ຮນັ້ງ ແທສງ ເບວີ໋ຍ ເຖສົາ ເຕສັຍ ຈ໊ຽນ ເຍີຍ ຫລົວະ ຕິ ແກວ໊ງ ນໍ.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breath kindles coals.     A flame goes forth from his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ลม​หายใจ​ของ​มัน​จุด​ถ่าน​ลุกเปลว​เพลิง​ออกมา​จาก​ปาก​ของ​มัน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biomv qiex bun douz-taanx zieqc,  ninh nyei nzuih cuotv douz-mbietc.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ปย๊ม เฉีย ปุน โต์ว-ถาน เหฒียะ,  นิ่น เญย ฑุ่ย ธ้วด โต์ว-เบียด.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ປຢົ໊ມ ເຖຈຍ ປຸນ ໂຕ໌ວ-ຖານ ເຕສັຍ,  ນິ່ນ ເຍີຍ ດສຸ້ຍ ທສວດ ໂຕ໌ວ-ບຽດ.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There is strength in his neck.     Terror dances before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กำลัง​อยู่​ใน​ลำคอ​ของ​มันและ​ความ​สยดสยอง​เต้น​อยู่​ข้างหน้า​มัน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jaang za'gengh henv haic,  da'faanh buangh ninh wuov deix gamh nziex! haic.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จาง หฒะเก้ง เฮ้น ไห่,  ตะฟ่าน ปวั้ง นิ่น วั้ว เต๋ย กั้ม เหฑีย! ไห่.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ຈາງ ຕສະເກ້ງ ເຮ້ນ ໄຫ່,  ຕະຟ່ານ ປວັ້ງ ນິ່ນ ວົ້ວ ເຕີ໋ຍ ກ້ຳ ເດສ໋ຍ! ໄຫ່.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flakes of his flesh are joined together.     They are firm on him.     They can’t be moved.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หลืบ​เนื้อ​ของ​มัน​เกาะ​ติดกันหล่อ​ติดกัน​แน่น ทำ​อะไร​มัน​ไม่ได้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orv-nziu ciqv jienv jaax zietc nyei,  ngaengc nyei, hnangv dox daaih nyei hlieqv nor, nqamv maiv dongz.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อ๊อ-ฑิว ธิ เจี๊ยน จ๋า เหฒียด เญย,  แหง่ง เญย, ฮนั้ง โต๋ ต้าย เญย เฮลียะ นอ, ฆั้ม ไม้ ต์ง.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ອໍ໊-ດສິວ ທສິ ຈ໊ຽນ ຈ໋າ ຕສຽດ ເຍີຍ,  ແຫງ່ງ ເຍີຍ, ຮນັ້ງ ໂຕ໋ ຕ້າຍ ເຍີຍ ເຮລັຍ ນໍ, ອກ໊ຳ ໄມ້ ຕົ໌ງ.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heart is as firm as a stone,     yes, firm as the lower millstone.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หัวใจ​ของ​มัน​แข็ง​อย่าง​กับ​หินเออ แข็ง​เหมือน​อย่าง​แท่น​หิน​โม่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hnyouv ngaengc hnangv la'bieiv,  hnangv ga'ndiev maengx morc.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เฮญี้ยว แหง่ง ฮนั้ง หละเปย๊ย,  ฮนั้ง กะเดี๊ย แหมง หม่อ.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ໂຮຍ້ວ ແຫງ່ງ ຮນັ້ງ ຫລະເປຢີ໊ຍ,  ຮນັ້ງ ກະເດ໊ຍ ແໝງ ໝໍ່.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he raises himself up, the mighty are afraid.     They retreat before his thrashing.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เมื่อ​มัน​ลอย​ขึ้น​มา ผู้​ทรง​อานุภาพ​ก็​กลัว​มันพอ​มัน​แว้ง เขา​ทั้ง​หลาย​ก็​มี​ใจ​ฝ่อ​เสีย​แล้ว​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jiez sin, mienh henv mienhgamh nziex,  ninh zoux ciouv, ninh mbuo hnyouv waaic 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เจี์ย ซิน, เมี่ยน เฮ้น เมี่ยน กั้ม เหฑีย,  นิ่น โหฒว เธี้ยว, นิ่น บัว เฮญี้ยว หว่าย 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ເຈ໌ຍ ຊິນ, ມ່ຽນ ເຮ້ນ ມ່ຽນ  ກ້ຳ ເດສ໋ຍ,  ນິ່ນ ໂຕສ໋ວ ທສ້ຽວ, ນິ່ນ ບົວ ໂຮຍ້ວ ຫວ່າຍ ເດສ່ງ.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one attacks him with the sword, it can’t prevail;     nor the spear, the dart, nor the pointed shaft.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ถึง​คน​ใด​เอา​ดาบ​ลอง​แทง​มัน ต่อต้าน​มัน​ไม่ได้ไม่​ว่า​หอก หรือ​แหลน หรือ​หอก​ซัด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gunv longc nzuqc ndaauv nzopv, yaac hoic maiv zuqc ninh,  liemh nzopv nyei cang caux biu nyei cang yaac hoic maiv zuqc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กุ๊น หล่ง หฑุ ด๊าว ฑบ, หย่า ห่อย ไม้ หฒุ นิ่น,  เลี่ยม ฑบ เญย ธัง เหธา ปิว เญย ธัง หย่า ห่อย ไม้ หฒุ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ກຸ໊ນ ຫລົ່ງ ດສຸ ດ໊າວ ດສົ໊ບ, ຢ່າ ຫ່ອຍ ໄມ້ ຕສຸ ນິ່ນ,  ລ່ຽມ ດສົ໊ບ ເຍີຍ ທສັງ ເຖສົາ ປິວ ເຍີຍ ທສັງ ຢ່າ ຫ່ອຍ ໄມ້ ຕສຸ ນິ່ນ.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counts iron as straw;     and brass as rotten wood.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มัน​นับ​เหล็ก​ว่า​เป็น​ฟางและ​ทอง​สัมฤทธิ์​ว่า​เป็น​ไม้​ผุ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ninh nor, hlieqv dorngx mbiauh nqaauv,  dongh siqv dorngx ndiangx-latv.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นิ่น นอ, เฮลียะ ต๋อง เบย้า ฆ้าว,  ต้ง ซิ ต๋อง เดี๋ยง-ลัด.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ນິ່ນ ນໍ, ເຮລັຍ ຕ໋ອງ ເບຢົ້າ ອກ໊າວ,  ຕົ້ງ ຊິ ຕ໋ອງ ດຢັ໋ງ-ລັດ.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arrow can’t make him flee.     Sling stones are like chaff to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ลูก​ธนู​ทำ​ให้​มัน​หนี​ไป​ไม่ได้หิน​ลูกสลิ​ง​ก็​ก​ลายเป็น​ตอ​ข้าว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Forng haeqv maiv duqv ninh biaux,  bungx la'bieiv nyei ndopv-hlaangweic ninh dorngx mbiauh nqaauv gorn.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ฟอง แฮะ ไม้ ตุ๊ นิ่น เปย๋า,  ปู๋ง หละเปย๊ย เญย ด๊บ-ฮลาง เหว่ย นิ่น ต๋อง เบย้า ฆ้าว กอน.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ຟອງ ແຮະ ໄມ້ ຕຸ໊ ນິ່ນ ເປຢົ໋າ,  ປູ໋ງ ຫລະເປຢີ໊ຍ ເຍີຍ ດົ໊ບ-ຮລາງ  ເຫວີ່ຍ ນິ່ນ ຕ໋ອງ ເບຢົ້າ ອກ໊າວ ກອນ.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Clubs are counted as stubble.     He laughs at the rushing of the javelin.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ไม้​กระบอง​ก็​นับเป็น​ตอ​ข้าว​ด้วยมัน​หัวเราะ​เยาะ​เสียง​หอก​ซัด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Ndiangx-ndonx dorngx mbiauh nqaauv gorn,  ninh yaac jatv biu cang nyei qiex mbui.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เดี๋ยง-ด๋น ต๋อง เบย้า ฆ้าว กอน,  นิ่น หย่า จั๊ด ปิว ธัง เญย เฉีย บุย.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ດຢັ໋ງ-ດົ໋ນ ຕ໋ອງ ເບຢົ້າ ອກ໊າວ ກອນ,  ນິ່ນ ຢ່າ ຈັ໊ດ ປິວ ທສັງ ເຍີຍ ເຖຈຍ ບຸຍ.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undersides are like sharp potsherds,     leaving a trail in the mud like a threshing sledge.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เบื้อง​ล่าง​ของ​มัน​คม​อย่าง​กับ​เศษ​หม้อ​แตกมัน​เหยียด​ตัว​ออก​บน​เลน​เหมือน​เลื่อน​นวด​ข้าว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Ga'sie ndoqv nyei jiex laic hnangv nie-mor huv.  Ninh luih jienv gan wuom-bamc jiex hnangv nyueih mbiauh nyei jaa-sic.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กะเซีย โด๊ะ เญย เจี๋ย ไหล่ ฮนั้ง เนีย-มอ ฮู้.  นิ่น ลุ่ย เจี๊ยน กัน ววม-ปั่ม เจี๋ย ฮนั้ง เญว่ย เบย้า เญย จา-สี่.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ກະເຊຍ ໂດ໊ະ ເຍີຍ ເຈ໋ຍ ໄຫລ່ ຮນັ້ງ ເນຍ-ມໍ ຮູ້.  ນິ່ນ ລຸ່ຍ ຈ໊ຽນ ກັນ ວວມ-ປ່ຳ ເຈ໋ຍ ຮນັ້ງ ເຍວີ່ຍ ເບຢົ້າ ເຍີຍ ຈາ-ສີ່.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41:31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makes the deep to boil like a pot.     He makes the sea like a pot of ointment.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มัน​ทำ​ให้​น้ำ​ลึก​เดือด​เหมือน​หม้อมัน​ทำ​ให้​ทะเล​เหมือน​หม้อ​น้ำ​มัน​ทา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ndo nyei wuom mbueix hnangv caeng mbueix,  bun koiv hnangv caeng gu'nyuoz nyei ndie-youh.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โด เญย ววม เบว๋ย ฮนั้ง แธง เบว๋ย,  ปุน ค้อย ฮนั้ง แธง กะญั์ว เญย เดีย-โย่ว.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ໂດ ເຍີຍ ວວມ ເບວີ໋ຍ ຮນັ້ງ ແທສງ ເບວີ໋ຍ,  ປຸນ ຄ້ອຍ ຮນັ້ງ ແທສງ ກະຍົ໌ວ ເຍີຍ ເດຍ-ໂຢ້ວ.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 put a rope into his nose,     or pierce his jaw through with a hook?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เจ้า​เอา​เชือก​สน​ตะพาย​มัน​ได้​หรือหรือ​เอา​ขอ​เจาะ​คาง​มัน​ได้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longc hlaang cunx ninh nyei mba'zorng,  fai longc ngau kuangx ninh nyei haah baah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หล่ง ฮลาง หธุน นิ่น เญย บะฒอง,  ไฟ หล่ง เงา ขวัง นิ่น เญย ฮ่า ป้า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ຫລົ່ງ ຮລາງ ຖສຸນ ນິ່ນ ເຍີຍ ບະຕສອງ,  ໄຟ ຫລົ່ງ ເງົາ ຂວັງ ນິ່ນ ເຍີຍ ຮ່າ ປ້າ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41:32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makes a path shine after him.     One would think the deep had white hair.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มัน​ละ​ทาง​แวบ​วาบ​ไว้​ข้าง​หลังทำ​ให้​ใครๆ คิด​ว่า​มหาสมุทร​ผม​หงอก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jiex mingh nyei jauv nqa'haav maengx cuotv njang njapc njapc nyei,  mienh ziouc hnamv daaih koiv ndo nyei dorngx maaih mba'biei baeqc.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เจี๋ย มี่ง เญย เจ๊า ฆะฮ้า แหมง ธ้วด ฌัง หฌับๆ เญย,  เมี่ยน ฯฒฯ ฮนั้ม ต้าย ค้อย โด เญย ต๋อง ม่าย บะเปยย แปะ.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ເຈ໋ຍ ມີ່ງ ເຍີຍ ເຈົ໊າ ອກະຮ້າ ແໝງ ທສວດ ອຈັງ ອຈັບໆ ເຍີຍ,  ມ່ຽນ ຕສ່ຽວ ຮນ້ຳ ຕ້າຍ ຄ້ອຍ ໂດ ເຍີຍ ຕ໋ອງ ມ່າຍ ບະເປຢີຍ ແປະ.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41:33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On earth there is not his equal,     that is made without fear.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บน​แผ่นดิน​โลก​ไม่​มี​อะไร​เหมือน​มันเป็น​สิ่ง​ที่​ถูก​สร้าง​ไม่ให้​รู้จัก​ความ​กลัว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Yiem lungh ndiev maiv maaih haaix nyungc hnangv ninh.  Ninh benx zeix cuotv nyei ga'naaiv,  yaac maiv gamh nziex haaix nyungc.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เยียม ลู่ง เดี๊ย ไม้ ม่าย หาย หญู่ง ฮนั้ง นิ่น.  นิ่น เป๋น เหฒย ธ้วด เญย กะน้าย,  หย่า ไม้ กั้ม เหฑีย หาย หญู่ง.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ຢຽມ ລູ່ງ ເດ໊ຍ ໄມ້ ມ່າຍ ຫາຍ ຫຍູ່ງ ຮນັ້ງ ນິ່ນ.  ນິ່ນ ເປ໋ນ ເຕສີ໋ຍ ທສວດ ເຍີຍ ກະນ້າຍ,  ຢ່າ ໄມ້ ກ້ຳ ເດສ໋ຍ ຫາຍ ຫຍູ່ງ.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41:34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sees everything that is high.     He is king over all the sons of pride.”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มัน​เห็น​ทุก​สิ่ง​ที่​อยู่​สูงมัน​เป็น​ราชา​เหนือ​บรรดา​สัตว์​ที่​สง่า”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mangc nyungc-nyungc yiem hlang nyei ga'naaiv.  Ninh zoux zuangx hieh zoih nyei hungh.”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หมั่ง หญู่งๆ เยียม ฮลัง เญย กะน้าย.  นิ่น โหฒว หฒวัง เฮยี่ย ฒ่อย เญย ฮู่ง.''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ໝັ່ງ ຫຍູ່ງໆ ຢຽມ ຮລັງ ເຍີຍ ກະນ້າຍ.  ນິ່ນ ໂຕສ໋ວ ຕສວັ໋ງ ເຮ່ຍ ຕສ້ອຍ ເຍີຍ ຮູ່ງ.”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he make many petitions to you,     or will he speak soft words to you?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มัน​จะ​วิงวอน​ต่อ​เจ้า​เป็น​อัน​มาก​หรือมัน​จะ​พูด​ด้วย​คำ​อ่อนหวาน​กับ​เจ้า​หรือ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oix qaqv tov meih korv-lienh nyei fai?  Ninh oix longc suonc nyei waac caux meih gorngv?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อ๋อย ชะ โท้ เม่ย ค้อ-เลี่ยน เญย ไฟ?  นิ่น อ๋อย หล่ง ส่วน เญย หว่า เหธา เม่ย ก๊อง?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ອ໋ອຍ ທຈະ ໂທ້ ເມີ່ຍ ຄໍ້-ລ່ຽນ ເຍີຍ ໄຟ?  ນິ່ນ ອ໋ອຍ ຫລົ່ງ ສ່ວນ ເຍີຍ ຫວ່າ ເຖສົາ ເມີ່ຍ ກ໊ອງ?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he make a covenant with you,     that you should take him for a servant forever?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มัน​จะ​ทำ​พันธสัญญา​กับ​เจ้าเพื่อ​เจ้า​จะ​รับ​มัน​เป็น​บ่าว​ตลอดไป​หรือ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oix caux meih liepc ngaengc waac,  laengz yietc liuz zoux meih nyei nouh?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อ๋อย เหธา เม่ย เหลียบ แหง่ง หว่า,  แล์ง เหยียด ลิ์ว โหฒว เม่ย เญย โน่ว?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ອ໋ອຍ ເຖສົາ ເມີ່ຍ ຫລຽບ ແຫງ່ງ ຫວ່າ,  ແລ໌ງ ຢຽດ ລິ໌ວ ໂຕສ໋ວ ເມີ່ຍ ເຍີຍ ໂນ່ວ?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you play with him as with a bird?     Or will you bind him for your girls?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เจ้า​จะ​เล่น​กับ​มัน​เหมือน​นก​กระต้อยตีวิดหรือ​เจ้า​จะ​ผูก​มัน​ไว้​ให้​สาวๆ ของ​เจ้า​เล่น​หรือ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zorqv ninh dorngx norqc longc a'nziaauc,  fai ndoh jienv hlaang ken nduov meih nyei sieqv-lunx a'hneiv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เฒาะ นิ่น ต๋อง เหนาะ หล่ง อะหฑย่าว,  ไฟ โด้ เจี๊ยน ฮลาง เคน ดั๊ว เม่ย เญย เซียะ-หลุน อะเฮน้ย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ເຕສ໊າະ ນິ່ນ ຕ໋ອງ ເໜາະ ຫລົ່ງ ອະດສຢ່າວ,  ໄຟ ໂດ້ ຈ໊ຽນ ຮລາງ ເຄນ ດົ໊ວ ເມີ່ຍ ເຍີຍ ເຊັຍ-ຫລຸນ ອະເຮນີ້ຍ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traders barter for him?     Will they part him among the merchants?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พ่อค้า​จะ​มา​ต่อ​ราคา​ซื้อ​มัน​ไป​หรือเขา​ทั้ง​หลาย​จะ​แบ่ง​กัน​ท่ามกลาง​พวก​พ่อค้า​หรือ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Zorqv mbiauz mienh dorh ninh daaih gorngv jaax-zinh,  saeng-eix mienh ziouc zorqv ninh bun nqoi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เฒาะ เบย์า เมี่ยน ต้อ นิ่น ต้าย ก๊อง จ๋า-ฒิ่น,  แซง-เอ๋ย เมี่ยน ฯฒฯ เฒาะ นิ่น ปุน ฆอย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ເຕສ໊າະ ເບຢົ໌າ ມ່ຽນ ຕໍ້ ນິ່ນ ຕ້າຍ ກ໊ອງ ຈ໋າ-ຕສິ້ນ,  ແຊງ-ເອີ໋ຍ ມ່ຽນ ຕສ່ຽວ ເຕສ໊າະ ນິ່ນ ປຸນ ອກອຍ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 fill his skin with barbed irons,     or his head with fish spears?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เจ้า​เอา​ฉมวก​ปัก​หนัง​ของ​มันหรือ​เอา​หลาว​แทง​หัว​ของ​มัน​ได้​หรือ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longc cang-fou cunx ninh nyei ndopv,  fai longc nzopv mbiauz cang nzopv ninh nyei m'nqorngv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หล่ง ธัง-โฟว หธุน นิ่น เญย ด๊บ,  ไฟ หล่ง ฑบ เบย์า ธัง ฑบ นิ่น เญย มฆ้อง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ຫລົ່ງ ທສັງ-ໂຟວ ຖສຸນ ນິ່ນ ເຍີຍ ດົ໊ບ,  ໄຟ ຫລົ່ງ ດສົ໊ບ ເບຢົ໌າ ທສັງ ດສົ໊ບ ນິ່ນ ເຍີຍ ມອກ໊ອງ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Lay your hand on him.     Remember the battle, and do so no more.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ลง​มือ​จับ​มัน​ดูเมื่อ​คิดถึง​การ​ต่อสู้​กับ​มัน​แล้ว เจ้า​จะ​ไม่​คิด​ทำ​อีก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Longc meih nyei buoz muoqv ninh,  haaix zanc jangx zuqc meih caux ninh mborqv jaax,  meih yietc liuz maiv aengx zoux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หล่ง เม่ย เญย ปั์ว มัวะ นิ่น,  หาย หฒั่น จั๋ง หฒุ เม่ย เหธา นิ่น เบ๊าะ จ๋า,  เม่ย เหยียด ลิ์ว ไม้ แอ๋ง โหฒว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ຫລົ່ງ ເມີ່ຍ ເຍີຍ ປົ໌ວ ມົວະ ນິ່ນ,  ຫາຍ ຕສັ່ນ ຈັ໋ງ ຕສຸ ເມີ່ຍ ເຖສົາ ນິ່ນ ເບ໊າະ ຈ໋າ,  ເມີ່ຍ ຢຽດ ລິ໌ວ ໄມ້ ແອ໋ງ ໂຕສ໋ວ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the hope of him is in vain.     Won’t one be cast down even at the sight of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ความ​หวัง​ของ​คน​ที่​อาจ​สู้​มัน​นั้น​ก็​เป็น​ของ​เปล่าเมื่อ​เห็น​มัน​เข้า​เท่านั้น จะ​ไม่​ล้ม​ลง​หรือ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 maaih lamh hnamv oix zorqv ninh mv baac maiv zeiz aqv,  daan buatc ninh hnangv, daamv mapv aqv, king njiec ndau.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ม่าย ลั่ม ฮนั้ม อ๋อย เฒาะ นิ่น มป่า ไม้ เฒ์ย อ๊ะ,  ตาน ปวัด นิ่น ฮนั้ง, ต๊าม มับ อ๊ะ, คีง เหฌี่ย เดา.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ມ່າຍ ລ່ຳ ຮນ້ຳ ອ໋ອຍ ເຕສ໊າະ ນິ່ນ ມປ່າ ໄມ້ ເຕສີ໌ຍ ອ໊ະ,  ຕານ ປວັດ ນິ່ນ ຮນັ້ງ, ຕ໊າມ ມັບ ອ໊ະ, ຄີງ ເອຈ່ຍ ເດົາ.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None is so fierce that he dare stir him up.     Who then is he who can stand before me?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ไม่​มี​ใคร​ดุ​พอที่จะ​ไป​ยั่ว​เย้า​มันแล้ว​ใคร​เล่า​จะ​ยืน​มั่น​ต่อ​เรา​ได้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maaih haaix dauh ciouv gaux cuoqv ninh.  Wuov nyungc, haaix dauh haih yiem yie nyei nza'hmien souv duqv wuonv?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ม่าย หาย เต้า เธี้ยว เก๋า ธัวะ นิ่น.  วั้ว หญู่ง, หาย เต้า ไฮ่ เยียม เยีย เญย หฑะเฮมียน โซ้ว ตุ๊ ว้วน?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ມ່າຍ ຫາຍ ເຕົ້າ ທສ້ຽວ ເກົ໋າ ທສົວະ ນິ່ນ.  ວົ້ວ ຫຍູ່ງ, ຫາຍ ເຕົ້າ ໄຮ່ ຢຽມ ເຢຍ ເຍີຍ ດສະຮມຽນ ໂຊ້ວ ຕຸ໊ ວ້ວນ?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has first given to me, that I should repay him?     Everything under the heavens is mine.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ใคร​เล่า​ที่​ให้​อะไร​เรา ซึ่ง​เรา​จะต้อง​ตอบสนอง​เขาสิ่ง​ใดๆ ที่​อยู่​ใต้​ฟ้า​สวรรค์​ทั้งสิ้น​ก็​เป็น​ของ​เรา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Maaih haaix dauh bun haaix nyungc yie, dongh yie oix zuqc winh bun ninh?  Lungh ndiev nyei maanc muotc yietc zungv se yie nyei.  Le^wi^aa^taan SeGamh Nziex Haic Nyei Ga'naaiv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ม่าย หาย เต้า ปุน หาย หญู่ง เยีย, ต้ง เยีย อ๋อย หฒุ วิ่น ปุน นิ่น?  ลู่ง เดี๊ย เญย หม่าน หมวด เหยียด ฒู้ง เซ เยีย เญย.  เล^วี^อา^ทาน เซ กั้ม เหฑีย ไห่ เญย กะน้าย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ມ່າຍ ຫາຍ ເຕົ້າ ປຸນ ຫາຍ ຫຍູ່ງ ເຢຍ, ຕົ້ງ ເຢຍ ອ໋ອຍ ຕສຸ ວິ່ນ ປຸນ ນິ່ນ?  ລູ່ງ ເດ໊ຍ ເຍີຍ ໝ່ານ ໝວດ ຢຽດ ຕສູ໊ງ ເຊ ເຢຍ ເຍີຍ.  ເລ^ວີ^ອາ^ທານ ເຊ ກ້ຳ ເດສ໋ຍ ໄຫ່ ເຍີຍ ກະນ້າຍ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“I will not keep silence concerning his limbs,     nor his mighty strength, nor his goodly frame.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“เรา​จะ​ไม่​งด​พูด​ถึง​แข้ง​ขา​ของ​มันหรือ​กำลัง​อัน​แข็ง​กล้า​ของ​มัน หรือ​โครง​ร่าง​อัน​ดี​ของ​มัน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yaac maiv nyienz jienv maiv gorngv taux ninh nyei buoz-zaux,  fai ninh nyei domh qaqv fai ninh nyei sin liouc.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หย่า ไม้ เญี์ยน เจี๊ยน ไม้ ก๊อง เถา นิ่น เญย ปั์ว-เหฒา,  ไฟ นิ่น เญย ต้ม ชะ ไฟ นิ่น เญย ซิน เหลี่ยว.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ຢ່າ ໄມ້ ຍ໌ຽນ ຈ໊ຽນ ໄມ້ ກ໊ອງ ເຖົາ ນິ່ນ ເຍີຍ ປົ໌ວ-ເຕສົ໋າ,  ໄຟ ນິ່ນ ເຍີຍ ຕົ້ມ ທຈະ ໄຟ ນິ່ນ ເຍີຍ ຊິນ ຫລ່ຽວ.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can strip off his outer garment?     Who shall come within his jaws?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คร​จะ​ถลก​เสื้อ​ชั้นนอก​ของ​มัน​ออก​ได้ใคร​จะ​แทง​เข้า​ไป​ใน​เสื้อ​เกราะ​สอง​ชั้น​ของ​มัน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haih ciev ninh nyei ga'nyiec wuov yiemc lui?  Haaix dauh haih nzopv bieqc ninh nyei i yiemc hlieqv-lui?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ไฮ่ เธี้ย นิ่น เญย กะเหญี่ย วั้ว เหยี่ยม ลุย?  หาย เต้า ไฮ่ ฑบ เปียะ นิ่น เญย อี เหยี่ยม เฮลียะ-ลุย?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ໄຮ່ ເທສ້ຍ ນິ່ນ ເຍີຍ ກະເຫຍ່ຍ ວົ້ວ ຢ່ຽມ ລຸຍ?  ຫາຍ ເຕົ້າ ໄຮ່ ດສົ໊ບ ເປັຍ ນິ່ນ ເຍີຍ ອີ ຢ່ຽມ ເຮລັຍ-ລຸຍ?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can open the doors of his face?     Around his teeth is terror.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ใคร​จะ​เปิด​ประตู​หน้า​ของ​มัน​ได้ฟัน​ของ​มัน​นั้น​น่า​สยดสยอง​โดยรอบ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haih maeqv nqoi ninh nyei nzuih baengx?  Huing gormx ninh nyei nzuih nyei nyaah haeqv mienh gamh nziex haic.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ไฮ่ แมะ ฆอย นิ่น เญย ฑุ่ย แป๋ง?  ฮวีง ก๋อม นิ่น เญย ฑุ่ย เญย ญ่า แฮะ เมี่ยน กั้ม เหฑีย ไห่.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ໄຮ່ ແມະ ອກອຍ ນິ່ນ ເຍີຍ ດສຸ້ຍ ແປ໋ງ?  ຮວີງ ກ໋ອມ ນິ່ນ ເຍີຍ ດສຸ້ຍ ເຍີຍ ຍ່າ ແຮະ ມ່ຽນ ກ້ຳ ເດສ໋ຍ ໄຫ່.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41:15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Strong scales are his pride,     shut up together with a close seal.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ที่​หลัง​ของ​มัน​ทำ​ด้วย​โล่​เป็น​แถวๆแนบ​ตัว​มัน​สนิท​เหมือน​อย่าง​ตรา​ผนึก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diqc daanz nyei jiex benx yietc liouz yietc liouz hnangv torngv-baaih nor,  nitv jienv jaax maqc nyei, gapv jienv ndipc nyei hnangv la'bieiv nor ngaengc.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ติ ต์าน เญย เจี๋ย เป๋น เหยียด เลี์ยว เหยียด เลี์ยว ฮนั้ง ท้อง-ป้าย นอ,  นิด เจี๊ยน จ๋า หมะ เญย, กั๊บ เจี๊ยน ดิบ เญย ฮนั้ง หละเปย๊ย นอ แหง่ง.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ຕິ ຕ໌ານ ເຍີຍ ເຈ໋ຍ ເປ໋ນ ຢຽດ ລ໌ຽວ ຢຽດ ລ໌ຽວ ຮນັ້ງ ທ້ອງ-ປ້າຍ ນໍ,  ນິດ ຈ໊ຽນ ຈ໋າ ໝະ ເຍີຍ, ກັ໊ບ ຈ໊ຽນ ດິບ ເຍີຍ ຮນັ້ງ ຫລະເປຢີ໊ຍ ນໍ ແຫງ່ງ.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2022-02-28T15:45:27Z</dcterms:created>
  <dcterms:modified xsi:type="dcterms:W3CDTF">2022-02-28T15:45:27Z</dcterms:modified>
</cp:coreProperties>
</file>