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Props.xml" ContentType="application/vnd.openxmlformats-officedocument.presentationml.presProps+xml"/>
  <Override PartName="/ppt/viewProps.xml" ContentType="application/vnd.openxmlformats-officedocument.presentationml.viewProps+xml"/>
  <Override PartName="/ppt/slideMasters/slideMaster.xml" ContentType="application/vnd.openxmlformats-officedocument.presentationml.slideMaster+xml"/>
  <Override PartName="/ppt/slideMasters/theme/theme.xml" ContentType="application/vnd.openxmlformats-officedocument.theme+xml"/>
  <Override PartName="/ppt/slideLayouts/slideLayout.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a.xml" ContentType="application/vnd.openxmlformats-officedocument.presentationml.slideLayout+xml"/>
  <Override PartName="/ppt/slideLayouts/slideLayoutb.xml" ContentType="application/vnd.openxmlformats-officedocument.presentationml.slideLayout+xml"/>
  <Override PartName="/ppt/slides/slide.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a.xml" ContentType="application/vnd.openxmlformats-officedocument.presentationml.slide+xml"/>
  <Override PartName="/ppt/slides/slideb.xml" ContentType="application/vnd.openxmlformats-officedocument.presentationml.slide+xml"/>
  <Override PartName="/ppt/slides/slidec.xml" ContentType="application/vnd.openxmlformats-officedocument.presentationml.slide+xml"/>
  <Override PartName="/ppt/slides/slided.xml" ContentType="application/vnd.openxmlformats-officedocument.presentationml.slide+xml"/>
  <Override PartName="/ppt/slides/slidee.xml" ContentType="application/vnd.openxmlformats-officedocument.presentationml.slide+xml"/>
  <Override PartName="/ppt/slides/slidef.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e0a057a9bbfd496d" /><Relationship Type="http://schemas.openxmlformats.org/package/2006/relationships/metadata/core-properties" Target="/docProps/core.xml" Id="R3c5a7708efcd4ba4" /><Relationship Type="http://schemas.openxmlformats.org/officeDocument/2006/relationships/extended-properties" Target="/docProps/app.xml" Id="R7c71ea67002e41e4"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6eff555838cc4b16"/>
  </p:sldMasterIdLst>
  <p:sldIdLst>
    <p:sldId id="256" r:id="R01b03ea7ec68479d"/>
    <p:sldId id="257" r:id="R714bbae32ba64c1e"/>
    <p:sldId id="258" r:id="R3c62bfd5915145c0"/>
    <p:sldId id="259" r:id="R6b023a259f5548c8"/>
    <p:sldId id="260" r:id="R9824c7b443314969"/>
    <p:sldId id="261" r:id="Rc546797776cf494b"/>
    <p:sldId id="262" r:id="Rabc45fa76e6a4e4b"/>
    <p:sldId id="263" r:id="R6c38338393214b1b"/>
    <p:sldId id="264" r:id="R6567c346ce3c4ccc"/>
    <p:sldId id="265" r:id="Rde1190bd3d8b4d48"/>
    <p:sldId id="266" r:id="R136b55cfffb44872"/>
    <p:sldId id="267" r:id="R5d2db187ad9c48ae"/>
    <p:sldId id="268" r:id="R8372852b9ecd402b"/>
    <p:sldId id="269" r:id="Rdc0942690baf438f"/>
    <p:sldId id="270" r:id="Rdff29ad172b942a6"/>
    <p:sldId id="271" r:id="Reef2ef9c59ec400e"/>
    <p:sldId id="272" r:id="R49d3fa1aebbe41bc"/>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presProps" Target="/ppt/presProps.xml" Id="Rcff4e61d759d4934" /><Relationship Type="http://schemas.openxmlformats.org/officeDocument/2006/relationships/viewProps" Target="/ppt/viewProps.xml" Id="R5536620799ad460b" /><Relationship Type="http://schemas.openxmlformats.org/officeDocument/2006/relationships/slideMaster" Target="/ppt/slideMasters/slideMaster.xml" Id="R6eff555838cc4b16" /><Relationship Type="http://schemas.openxmlformats.org/officeDocument/2006/relationships/theme" Target="/ppt/slideMasters/theme/theme.xml" Id="R25e02069b0c94a32" /><Relationship Type="http://schemas.openxmlformats.org/officeDocument/2006/relationships/slide" Target="/ppt/slides/slide.xml" Id="R01b03ea7ec68479d" /><Relationship Type="http://schemas.openxmlformats.org/officeDocument/2006/relationships/slide" Target="/ppt/slides/slide2.xml" Id="R714bbae32ba64c1e" /><Relationship Type="http://schemas.openxmlformats.org/officeDocument/2006/relationships/slide" Target="/ppt/slides/slide3.xml" Id="R3c62bfd5915145c0" /><Relationship Type="http://schemas.openxmlformats.org/officeDocument/2006/relationships/slide" Target="/ppt/slides/slide4.xml" Id="R6b023a259f5548c8" /><Relationship Type="http://schemas.openxmlformats.org/officeDocument/2006/relationships/slide" Target="/ppt/slides/slide5.xml" Id="R9824c7b443314969" /><Relationship Type="http://schemas.openxmlformats.org/officeDocument/2006/relationships/slide" Target="/ppt/slides/slide6.xml" Id="Rc546797776cf494b" /><Relationship Type="http://schemas.openxmlformats.org/officeDocument/2006/relationships/slide" Target="/ppt/slides/slide7.xml" Id="Rabc45fa76e6a4e4b" /><Relationship Type="http://schemas.openxmlformats.org/officeDocument/2006/relationships/slide" Target="/ppt/slides/slide8.xml" Id="R6c38338393214b1b" /><Relationship Type="http://schemas.openxmlformats.org/officeDocument/2006/relationships/slide" Target="/ppt/slides/slide9.xml" Id="R6567c346ce3c4ccc" /><Relationship Type="http://schemas.openxmlformats.org/officeDocument/2006/relationships/slide" Target="/ppt/slides/slidea.xml" Id="Rde1190bd3d8b4d48" /><Relationship Type="http://schemas.openxmlformats.org/officeDocument/2006/relationships/slide" Target="/ppt/slides/slideb.xml" Id="R136b55cfffb44872" /><Relationship Type="http://schemas.openxmlformats.org/officeDocument/2006/relationships/slide" Target="/ppt/slides/slidec.xml" Id="R5d2db187ad9c48ae" /><Relationship Type="http://schemas.openxmlformats.org/officeDocument/2006/relationships/slide" Target="/ppt/slides/slided.xml" Id="R8372852b9ecd402b" /><Relationship Type="http://schemas.openxmlformats.org/officeDocument/2006/relationships/slide" Target="/ppt/slides/slidee.xml" Id="Rdc0942690baf438f" /><Relationship Type="http://schemas.openxmlformats.org/officeDocument/2006/relationships/slide" Target="/ppt/slides/slidef.xml" Id="Rdff29ad172b942a6" /><Relationship Type="http://schemas.openxmlformats.org/officeDocument/2006/relationships/slide" Target="/ppt/slides/slide10.xml" Id="Reef2ef9c59ec400e" /><Relationship Type="http://schemas.openxmlformats.org/officeDocument/2006/relationships/slide" Target="/ppt/slides/slide11.xml" Id="R49d3fa1aebbe41bc" /></Relationships>
</file>

<file path=ppt/slideLayouts/_rels/slideLayout.xml.rels>&#65279;<?xml version="1.0" encoding="utf-8"?><Relationships xmlns="http://schemas.openxmlformats.org/package/2006/relationships"><Relationship Type="http://schemas.openxmlformats.org/officeDocument/2006/relationships/slideMaster" Target="/ppt/slideMasters/slideMaster.xml" Id="R53cfa70714b64ae5"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xml" Id="Ra2ed60b62afa42c2"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xml" Id="R47cb1fe668e94b32"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xml" Id="Rce68505a21124978"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xml" Id="R74be4453791a4d59"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xml" Id="Rab9d3223bdea4e4f"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xml" Id="R9cfb55b0cd0147a3"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xml" Id="Re164e9729f2a46b2"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xml" Id="R40eb02dacceb45cb" /></Relationships>
</file>

<file path=ppt/slideLayouts/_rels/slideLayouta.xml.rels>&#65279;<?xml version="1.0" encoding="utf-8"?><Relationships xmlns="http://schemas.openxmlformats.org/package/2006/relationships"><Relationship Type="http://schemas.openxmlformats.org/officeDocument/2006/relationships/slideMaster" Target="/ppt/slideMasters/slideMaster.xml" Id="R05de504fca60428d" /></Relationships>
</file>

<file path=ppt/slideLayouts/_rels/slideLayoutb.xml.rels>&#65279;<?xml version="1.0" encoding="utf-8"?><Relationships xmlns="http://schemas.openxmlformats.org/package/2006/relationships"><Relationship Type="http://schemas.openxmlformats.org/officeDocument/2006/relationships/slideMaster" Target="/ppt/slideMasters/slideMaster.xml" Id="Rac98c52162374a92" /></Relationships>
</file>

<file path=ppt/slideLayouts/slideLayout.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Content Placeholder 2"/>
          <p:cNvSpPr>
            <a:spLocks noGrp="1"/>
          </p:cNvSpPr>
          <p:nvPr>
            <p:ph type="obj" idx="1"/>
          </p:nvPr>
        </p:nvSpPr>
        <p:spPr/>
        <p:txBody>
          <a:body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a:t>3/4/2014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a.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b.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Masters/_rels/slideMaster.xml.rels>&#65279;<?xml version="1.0" encoding="utf-8"?><Relationships xmlns="http://schemas.openxmlformats.org/package/2006/relationships"><Relationship Type="http://schemas.openxmlformats.org/officeDocument/2006/relationships/theme" Target="/ppt/slideMasters/theme/theme.xml" Id="R8315fd874d2948b7" /><Relationship Type="http://schemas.openxmlformats.org/officeDocument/2006/relationships/slideLayout" Target="/ppt/slideLayouts/slideLayout.xml" Id="Rd9c766e951564aa9" /><Relationship Type="http://schemas.openxmlformats.org/officeDocument/2006/relationships/slideLayout" Target="/ppt/slideLayouts/slideLayout2.xml" Id="R72a9fbbacbd24ecc" /><Relationship Type="http://schemas.openxmlformats.org/officeDocument/2006/relationships/slideLayout" Target="/ppt/slideLayouts/slideLayout3.xml" Id="Rdecbf0e876694c9e" /><Relationship Type="http://schemas.openxmlformats.org/officeDocument/2006/relationships/slideLayout" Target="/ppt/slideLayouts/slideLayout4.xml" Id="R2d64fe7e085d46ca" /><Relationship Type="http://schemas.openxmlformats.org/officeDocument/2006/relationships/slideLayout" Target="/ppt/slideLayouts/slideLayout5.xml" Id="Rbcee71cdfccf4e92" /><Relationship Type="http://schemas.openxmlformats.org/officeDocument/2006/relationships/slideLayout" Target="/ppt/slideLayouts/slideLayout6.xml" Id="Rf3cde482994644e1" /><Relationship Type="http://schemas.openxmlformats.org/officeDocument/2006/relationships/slideLayout" Target="/ppt/slideLayouts/slideLayout7.xml" Id="Rd9da4bdbc5674007" /><Relationship Type="http://schemas.openxmlformats.org/officeDocument/2006/relationships/slideLayout" Target="/ppt/slideLayouts/slideLayout8.xml" Id="R918b0269072c41e7" /><Relationship Type="http://schemas.openxmlformats.org/officeDocument/2006/relationships/slideLayout" Target="/ppt/slideLayouts/slideLayout9.xml" Id="Recb0e62735d64f6d" /><Relationship Type="http://schemas.openxmlformats.org/officeDocument/2006/relationships/slideLayout" Target="/ppt/slideLayouts/slideLayouta.xml" Id="Raf2fa0e7e3b44099" /><Relationship Type="http://schemas.openxmlformats.org/officeDocument/2006/relationships/slideLayout" Target="/ppt/slideLayouts/slideLayoutb.xml" Id="R0dceb2ebc68b4c4c" /></Relationships>
</file>

<file path=ppt/slideMasters/slideMaster.xml><?xml version="1.0" encoding="utf-8"?>
<p:sld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d9c766e951564aa9"/>
    <p:sldLayoutId id="2147483652" r:id="R2d64fe7e085d46ca"/>
    <p:sldLayoutId id="2147483653" r:id="Rbcee71cdfccf4e92"/>
    <p:sldLayoutId id="2147483654" r:id="Rf3cde482994644e1"/>
    <p:sldLayoutId id="2147483655" r:id="Rd9da4bdbc5674007"/>
    <p:sldLayoutId id="2147483656" r:id="R918b0269072c41e7"/>
    <p:sldLayoutId id="2147483657" r:id="Recb0e62735d64f6d"/>
    <p:sldLayoutId id="2147483658" r:id="Raf2fa0e7e3b44099"/>
    <p:sldLayoutId id="2147483659" r:id="R0dceb2ebc68b4c4c"/>
    <p:sldLayoutId id="2147483650" r:id="R72a9fbbacbd24ecc"/>
    <p:sldLayoutId id="2147483651" r:id="Rdecbf0e876694c9e"/>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theme>
</file>

<file path=ppt/slides/_rels/slide.xml.rels>&#65279;<?xml version="1.0" encoding="utf-8"?><Relationships xmlns="http://schemas.openxmlformats.org/package/2006/relationships"><Relationship Type="http://schemas.openxmlformats.org/officeDocument/2006/relationships/slideLayout" Target="/ppt/slideLayouts/slideLayout9.xml" Id="R9a6003bd854a4b64" /></Relationships>
</file>

<file path=ppt/slides/_rels/slide10.xml.rels>&#65279;<?xml version="1.0" encoding="utf-8"?><Relationships xmlns="http://schemas.openxmlformats.org/package/2006/relationships"><Relationship Type="http://schemas.openxmlformats.org/officeDocument/2006/relationships/slideLayout" Target="/ppt/slideLayouts/slideLayout9.xml" Id="R1fc4e7296bd1480b" /></Relationships>
</file>

<file path=ppt/slides/_rels/slide11.xml.rels>&#65279;<?xml version="1.0" encoding="utf-8"?><Relationships xmlns="http://schemas.openxmlformats.org/package/2006/relationships"><Relationship Type="http://schemas.openxmlformats.org/officeDocument/2006/relationships/slideLayout" Target="/ppt/slideLayouts/slideLayout9.xml" Id="R17e27852674b4750" /></Relationships>
</file>

<file path=ppt/slides/_rels/slide2.xml.rels>&#65279;<?xml version="1.0" encoding="utf-8"?><Relationships xmlns="http://schemas.openxmlformats.org/package/2006/relationships"><Relationship Type="http://schemas.openxmlformats.org/officeDocument/2006/relationships/slideLayout" Target="/ppt/slideLayouts/slideLayout9.xml" Id="Rc00ec81c9882416c" /></Relationships>
</file>

<file path=ppt/slides/_rels/slide3.xml.rels>&#65279;<?xml version="1.0" encoding="utf-8"?><Relationships xmlns="http://schemas.openxmlformats.org/package/2006/relationships"><Relationship Type="http://schemas.openxmlformats.org/officeDocument/2006/relationships/slideLayout" Target="/ppt/slideLayouts/slideLayout9.xml" Id="R73df02b42199440f" /></Relationships>
</file>

<file path=ppt/slides/_rels/slide4.xml.rels>&#65279;<?xml version="1.0" encoding="utf-8"?><Relationships xmlns="http://schemas.openxmlformats.org/package/2006/relationships"><Relationship Type="http://schemas.openxmlformats.org/officeDocument/2006/relationships/slideLayout" Target="/ppt/slideLayouts/slideLayout9.xml" Id="R5518dfa3773949ba" /></Relationships>
</file>

<file path=ppt/slides/_rels/slide5.xml.rels>&#65279;<?xml version="1.0" encoding="utf-8"?><Relationships xmlns="http://schemas.openxmlformats.org/package/2006/relationships"><Relationship Type="http://schemas.openxmlformats.org/officeDocument/2006/relationships/slideLayout" Target="/ppt/slideLayouts/slideLayout9.xml" Id="R6dfc651d3a93450b" /></Relationships>
</file>

<file path=ppt/slides/_rels/slide6.xml.rels>&#65279;<?xml version="1.0" encoding="utf-8"?><Relationships xmlns="http://schemas.openxmlformats.org/package/2006/relationships"><Relationship Type="http://schemas.openxmlformats.org/officeDocument/2006/relationships/slideLayout" Target="/ppt/slideLayouts/slideLayout9.xml" Id="Rc1f918a0fb3f454e" /></Relationships>
</file>

<file path=ppt/slides/_rels/slide7.xml.rels>&#65279;<?xml version="1.0" encoding="utf-8"?><Relationships xmlns="http://schemas.openxmlformats.org/package/2006/relationships"><Relationship Type="http://schemas.openxmlformats.org/officeDocument/2006/relationships/slideLayout" Target="/ppt/slideLayouts/slideLayout9.xml" Id="Rcfe7bc12c02243f6" /></Relationships>
</file>

<file path=ppt/slides/_rels/slide8.xml.rels>&#65279;<?xml version="1.0" encoding="utf-8"?><Relationships xmlns="http://schemas.openxmlformats.org/package/2006/relationships"><Relationship Type="http://schemas.openxmlformats.org/officeDocument/2006/relationships/slideLayout" Target="/ppt/slideLayouts/slideLayout9.xml" Id="Rcf5df0ce4cbc41df" /></Relationships>
</file>

<file path=ppt/slides/_rels/slide9.xml.rels>&#65279;<?xml version="1.0" encoding="utf-8"?><Relationships xmlns="http://schemas.openxmlformats.org/package/2006/relationships"><Relationship Type="http://schemas.openxmlformats.org/officeDocument/2006/relationships/slideLayout" Target="/ppt/slideLayouts/slideLayout9.xml" Id="R59753269d6d3433e" /></Relationships>
</file>

<file path=ppt/slides/_rels/slidea.xml.rels>&#65279;<?xml version="1.0" encoding="utf-8"?><Relationships xmlns="http://schemas.openxmlformats.org/package/2006/relationships"><Relationship Type="http://schemas.openxmlformats.org/officeDocument/2006/relationships/slideLayout" Target="/ppt/slideLayouts/slideLayout9.xml" Id="R3b2417b1fe9c45d0" /></Relationships>
</file>

<file path=ppt/slides/_rels/slideb.xml.rels>&#65279;<?xml version="1.0" encoding="utf-8"?><Relationships xmlns="http://schemas.openxmlformats.org/package/2006/relationships"><Relationship Type="http://schemas.openxmlformats.org/officeDocument/2006/relationships/slideLayout" Target="/ppt/slideLayouts/slideLayout9.xml" Id="Ra6095834d6c44069" /></Relationships>
</file>

<file path=ppt/slides/_rels/slidec.xml.rels>&#65279;<?xml version="1.0" encoding="utf-8"?><Relationships xmlns="http://schemas.openxmlformats.org/package/2006/relationships"><Relationship Type="http://schemas.openxmlformats.org/officeDocument/2006/relationships/slideLayout" Target="/ppt/slideLayouts/slideLayout9.xml" Id="R65257e66a86548fd" /></Relationships>
</file>

<file path=ppt/slides/_rels/slided.xml.rels>&#65279;<?xml version="1.0" encoding="utf-8"?><Relationships xmlns="http://schemas.openxmlformats.org/package/2006/relationships"><Relationship Type="http://schemas.openxmlformats.org/officeDocument/2006/relationships/slideLayout" Target="/ppt/slideLayouts/slideLayout9.xml" Id="Rf0479ba93c2d46aa" /></Relationships>
</file>

<file path=ppt/slides/_rels/slidee.xml.rels>&#65279;<?xml version="1.0" encoding="utf-8"?><Relationships xmlns="http://schemas.openxmlformats.org/package/2006/relationships"><Relationship Type="http://schemas.openxmlformats.org/officeDocument/2006/relationships/slideLayout" Target="/ppt/slideLayouts/slideLayout9.xml" Id="R9351549dbd964d50" /></Relationships>
</file>

<file path=ppt/slides/_rels/slidef.xml.rels>&#65279;<?xml version="1.0" encoding="utf-8"?><Relationships xmlns="http://schemas.openxmlformats.org/package/2006/relationships"><Relationship Type="http://schemas.openxmlformats.org/officeDocument/2006/relationships/slideLayout" Target="/ppt/slideLayouts/slideLayout9.xml" Id="R922b59e8a7b24d15" /></Relationships>
</file>

<file path=ppt/slides/slid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Then Job answered Yahweh,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โย​บยอ​มสาร​ภาพ​และ​พระ​เจ้า​ทรง​รับแล้ว​โยบ​ทูล​พระ​เจ้า​ว่า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Yopv ziouc dau  Ziouv,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โย้บ ฯฒฯ เตา  เฒี้ยว,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ໂຢ໊ບ ຕສ່ຽວ ເຕົາ  ຕສ໊ຽວ, </a:t>
            </a:r>
          </a:p>
        </p:txBody>
      </p:sp>
    </p:spTree>
  </p:cSld>
  <p:clrMapOvr>
    <a:masterClrMapping/>
  </p:clrMapOvr>
  <p:transition spd="fast">
    <p:cover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42:16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After this Job lived one hundred forty years, and saw his sons, and his sons’ sons, to four generations.</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ต่อ​จาก​นี้​ไป โยบ​มี​ชีวิต​อยู่​อีก​หนึ่ง​ร้อย​สี่​สิบ​ปี และ​ได้​เห็น​บุตร​ชาย​ของ​ท่าน หลาน​เหลน​ของ​ท่าน​สี่​ชั่ว​อายุ​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Nqa'haav Yopv aengx ziangh jienv yietc baeqv feix ziepc hnyangx yaac duqv buatc ninh nyei dorn caux ninh nyei fun-faqv njiec taux biei doic mienh.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ฆะฮ้า โย้บ แอ๋ง เฒี่ยง เจี๊ยน เหยียด แป๊ะ เฝย เหฒียบ หฮญัง หย่า ตุ๊ ปวัด นิ่น เญย ตอน เหธา นิ่น เญย ฟุน-ฟะ เหฌี่ย เถา เปยย ต่อย เมี่ยน.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ອກະຮ້າ ໂຢ໊ບ ແອ໋ງ ຕສຢັ້ງ ຈ໊ຽນ ຢຽດ ແປ໊ະ ເຝີຍ ຕສຽບ ຫຮຍັງ ຢ່າ ຕຸ໊ ປວັດ ນິ່ນ ເຍີຍ ຕອນ ເຖສົາ ນິ່ນ ເຍີຍ ຟຸນ-ຟະ ເອຈ່ຍ ເຖົາ ເປຢີຍ ຕ່ອຍ ມ່ຽນ. </a:t>
            </a:r>
          </a:p>
        </p:txBody>
      </p:sp>
    </p:spTree>
  </p:cSld>
  <p:clrMapOvr>
    <a:masterClrMapping/>
  </p:clrMapOvr>
  <p:transition spd="fast">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42:17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So Job died, being old and full of days.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และ​โยบ​ก็​สิ้นชีวิต​เป็น​คน​แก่​หง่อม​ทีเดียว​</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Yopv ziangh duqv siouc nyuonh ndaauv, hnyangx-jeiv gox ninh guei seix mi'aqv.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โย้บ เฒี่ยง ตุ๊ เสี่ยว ญ่วน ด๊าว, หฮญัง-เจ๊ย โก๋ นิ่น เกวย เสย หมี่ อ๊ะ.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ໂຢ໊ບ ຕສຢັ້ງ ຕຸ໊ ສ່ຽວ ຍ່ວນ ດ໊າວ, ຫຮຍັງ-ເຈີ໊ຍ ໂກ໋ ນິ່ນ ເກວີຍ ເສີຍ ໝີ່ ອ໊ະ.     </a:t>
            </a:r>
          </a:p>
        </p:txBody>
      </p:sp>
    </p:spTree>
  </p:cSld>
  <p:clrMapOvr>
    <a:masterClrMapping/>
  </p:clrMapOvr>
  <p:transition spd="fast">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 know that you can do all things,     and that no purpose of yours can be restrained.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“ข้า​พระ​องค์​ทราบ​แล้ว​ว่า ​พระ​องค์​ทรง​กระทำ​ทุก​สิ่ง​ได้และ​พระ​ประสงค์​ของ​พระ​องค์​จะ​ไม่​หด​หู่​ไป​ได้​เลย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hiuv duqv maanc sic meih haih zoux nyei,  meih nyei za'eix maiv maaih haaix nyungc haih dangv duqv jienv.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ฮิ้ว ตุ๊ หม่าน สี่ เม่ย ไฮ่ โหฒว เญย,  เม่ย เญย หฒะเอ๋ย ไม้ ม่าย หาย หญู่ง ไฮ่ ตั๊ง ตุ๊ เจี๊ยน.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ຮິ້ວ ຕຸ໊ ໝ່ານ ສີ່ ເມີ່ຍ ໄຮ່ ໂຕສ໋ວ ເຍີຍ,  ເມີ່ຍ ເຍີຍ ຕສະເອີ໋ຍ ໄມ້ ມ່າຍ ຫາຍ ຫຍູ່ງ ໄຮ່ ຕັ໊ງ ຕຸ໊ ຈ໊ຽນ. </a:t>
            </a:r>
          </a:p>
        </p:txBody>
      </p:sp>
    </p:spTree>
  </p:cSld>
  <p:clrMapOvr>
    <a:masterClrMapping/>
  </p:clrMapOvr>
  <p:transition spd="fast">
    <p:cover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You asked, ‘Who is this who hides counsel without knowledge?’     therefore I have uttered that which I did not understand,     things too wonderful for me, which I didn’t know.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‘นี่​ใคร​หนอ​ที่​ซ่อน​คำปรึกษา​ด้วย​ไร้​ความ​รู้’เพราะ​ฉะนั้น ข้า​พระ​องค์​จึง​กล่าวถึง​สิ่ง​ที่​ข้า​พระ​องค์​ไม่​เข้าใจสิ่ง​ที่​ประหลาด​เกิน​แก่​ข้า​พระ​องค์​ซึ่ง​ข้า​พระ​องค์​ไม่​ทราบ</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Meih naaic, ‘Naaiv haaix dauh longc maiv maaih wuon-zaang nyei mienh gem jienv yie nyei za'eix?’ Weic naaiv yie gorngv yie maiv mengh baeqc nyei sic,  se mbuoqc horngh haic nyei sic, zungv jiex ndaangc yie haih hiuv nyei.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เม่ย หน่าย, `น้าย หาย เต้า หล่ง ไม้ ม่าย ววน-ฒาง เญย เมี่ยน เกม เจี๊ยน เยีย เญย หฒะเอ๋ย?' เหว่ย น้าย เยีย ก๊อง เยีย ไม้ เม่ง แปะ เญย สี่,  เซ บัวะ ฮ่อง ไห่ เญย สี่, ฒู้ง เจี๋ย ด่าง เยีย ไฮ่ ฮิ้ว เญย.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ເມີ່ຍ ໜ່າຍ, ‘ນ້າຍ ຫາຍ ເຕົ້າ ຫລົ່ງ ໄມ້ ມ່າຍ ວວນ-ຕສາງ ເຍີຍ ມ່ຽນ ເກມ ຈ໊ຽນ ເຢຍ ເຍີຍ ຕສະເອີ໋ຍ?’ ເຫວີ່ຍ ນ້າຍ ເຢຍ ກ໊ອງ ເຢຍ ໄມ້ ເມ່ງ ແປະ ເຍີຍ ສີ່,  ເຊ ບົວະ ຮ່ອງ ໄຫ່ ເຍີຍ ສີ່, ຕສູ໊ງ ເຈ໋ຍ ດ່າງ ເຢຍ ໄຮ່ ຮິ້ວ ເຍີຍ. </a:t>
            </a:r>
          </a:p>
        </p:txBody>
      </p:sp>
    </p:spTree>
  </p:cSld>
  <p:clrMapOvr>
    <a:masterClrMapping/>
  </p:clrMapOvr>
  <p:transition spd="fast">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You said, ‘Listen, now, and I will speak;     I will question you, and you will answer me.’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‘ฟัง​ซี เรา​จะ​พูดเรา​จะ​ถาม​เจ้า ขอ​เจ้า​ตอบ​เรา’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Meih gorngv, ‘Muangx yie maah! Yie oix gorngv.  Yie oix naaic meih, tov meih dau yie.’</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เม่ย ก๊อง, `หมวัง เยีย ม่าะ! เยีย อ๋อย ก๊อง.  เยีย อ๋อย หน่าย เม่ย, โท้ เม่ย เตา เยีย.'</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ເມີ່ຍ ກ໊ອງ, ‘ໝວັງ ເຢຍ ມ່າະ! ເຢຍ ອ໋ອຍ ກ໊ອງ.  ເຢຍ ອ໋ອຍ ໜ່າຍ ເມີ່ຍ, ໂທ້ ເມີ່ຍ ເຕົາ ເຢຍ.’</a:t>
            </a:r>
          </a:p>
        </p:txBody>
      </p:sp>
    </p:spTree>
  </p:cSld>
  <p:clrMapOvr>
    <a:masterClrMapping/>
  </p:clrMapOvr>
  <p:transition spd="fast">
    <p:cover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 had heard of you by the hearing of the ear,     but now my eye sees you.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ข้า​พระ​องค์​เคย​ได้​ยิน​ถึง​พระ​องค์​ด้วย​หูแต่​บัดนี้​ตา​ของ​ข้า​พระ​องค์​เห็น​พระ​องค์</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Zinh ndaangc yie nyei m'normh haiz mienh gorngv taux meih,  mv baac ih zanc yie nyei m'zing duqv buatc meih.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ฒิ่น ด่าง เยีย เญย มน่อม ไฮ์ เมี่ยน ก๊อง เถา เม่ย,  มป่า อี้ หฒั่น เยีย เญย มฒีง ตุ๊ ปวัด เม่ย.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ຕສິ້ນ ດ່າງ ເຢຍ ເຍີຍ ມນ່ອມ ໄຮ໌ ມ່ຽນ ກ໊ອງ ເຖົາ ເມີ່ຍ,  ມປ່າ ອີ້ ຕສັ່ນ ເຢຍ ເຍີຍ ມຕສີງ ຕຸ໊ ປວັດ ເມີ່ຍ. </a:t>
            </a:r>
          </a:p>
        </p:txBody>
      </p:sp>
    </p:spTree>
  </p:cSld>
  <p:clrMapOvr>
    <a:masterClrMapping/>
  </p:clrMapOvr>
  <p:transition spd="fast">
    <p:cover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Therefore I abhor myself,     and repent in dust and ashes.”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ฉะนั้น​ข้า​พระ​องค์​จึง​เกลียด​ตนเองและ​กลับ​ใจ​อยู่​ใน​ผง​คลี​และ​ขี้เถ้า”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naaiv yie youx yie ganh,  yaac goiv hnyouv zueiz jienv nie-mbung caux saaiv-ndui.” Yopv Weic Ninh NyeiLoz-Gaeng Doic Daux Gaux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น้าย เยีย โหยว เยีย กั้น,  หย่า ก๊อย เฮญี้ยว เฒว์ย เจี๊ยน เนีย-บูง เหธา ซ้าย-ดุย.''  โย้บ เหว่ย นิ่น เญย โล์-แกง ต่อย เต๋า เก๋า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ນ້າຍ ເຢຍ ໂຢ໋ວ ເຢຍ ກັ້ນ,  ຢ່າ ກ໊ອຍ ໂຮຍ້ວ ເຕສວີ໌ຍ ຈ໊ຽນ ເນຍ-ບູງ ເຖສົາ ຊ້າຍ-ດຸຍ.” ໂຢ໊ບ ເຫວີ່ຍ ນິ່ນ ເຍີຍ  ໂລ໌-ແກງ ຕ່ອຍ ເຕົ໋າ ເກົ໋າ </a:t>
            </a:r>
          </a:p>
        </p:txBody>
      </p:sp>
    </p:spTree>
  </p:cSld>
  <p:clrMapOvr>
    <a:masterClrMapping/>
  </p:clrMapOvr>
  <p:transition spd="fast">
    <p:cover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It was so, that after Yahweh had spoken these words to Job, Yahweh said to Eliphaz the Temanite, “My wrath is kindled against you, and against your two friends; for you have not spoken of me the thing that is right, as my servant Job has.</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เมื่อ​พระ​เจ้า​ตรัส​พระ​วจนะ​เหล่า​นี้​แก่​โยบ​แล้ว ​พระ​เจ้า​ตรัส​กับ​เอ​ลี​ฟัส​ชาว​เท​มาน​ว่า “ความ​พิโรธ​ของ​เรา​พลุ่ง​ขึ้น​ต่อ​เจ้า และ​ต่อ​สหาย​ทั้ง​สอง​ของ​เจ้า เพราะ​เจ้า​มิได้​พูด​ถึง​เรา​อย่าง​ที่​ถูก ดัง​โยบ​ผู้รับ​ใช้​ของ​เรา​ได้​พูด​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Ziouv  caux Yopv gorngv liuz naaiv deix waac,  Ziouv  gorngv mbuox Temaan Mienh, E^li^fatv, “Yie qiex jiez meih caux meih nyei i dauh loz-gaeng doic, weic zuqc meih mbuo gorngv yie wuov deix waac se maiv horpc, maiv hnangv yie nyei bou, Yopv, gorngv nor.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เฒี้ยว  เหธา โย้บ ก๊อง ลิ์ว น้าย เต๋ย หว่า,  เฒี้ยว  ก๊อง บั๋ว เท^มาน เมี่ยน, เอ^ลี^ฟัด, ``เยีย เฉีย เจี์ย เม่ย เหธา เม่ย เญย อี เต้า โล์-แกง ต่อย, เหว่ย หฒุ เม่ย บัว ก๊อง เยีย วั้ว เต๋ย หว่า เซ ไม้ หอบ, ไม้ ฮนั้ง เยีย เญย โปว, โย้บ, ก๊อง นอ.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Cannot find</a:t>
            </a:r>
          </a:p>
        </p:txBody>
      </p:sp>
    </p:spTree>
  </p:cSld>
  <p:clrMapOvr>
    <a:masterClrMapping/>
  </p:clrMapOvr>
  <p:transition spd="fast">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Now therefore, take to yourselves seven bulls and seven rams, and go to my servant Job, and offer up for yourselves a burnt offering; and my servant Job shall pray for you, for I will accept him, that I not deal with you according to your folly.For you have not spoken of me the thing that is right, as my servant Job has.”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เพราะ​ฉะนั้น​จง​เอา​วัว​ผู้​เจ็ด​ตัว และ​แกะ​ผู้​เจ็ด​ตัว ไป​หาโยบ​ผู้รับ​ใช้​ของ​เรา และ​ถวาย​เครื่อง​เผา​บูชา​สำหรับ​เจ้า​ทั้ง​หลาย และ​โยบ​ผู้รับ​ใช้​ของ​เรา​จะ​อธิษฐาน​เพื่อ​เจ้า เพราะ​เรา​จะ​รับ​คำ​อธิษฐาน​ของ​เขา เรา​จะ​ไม่​กระทำ​กับ​เจ้า​ตาม​ความ​โง่​ของ​เจ้า เพราะ​เจ้า​ทั้ง​หลาย​มิได้​พูด​ถึง​เรา​อย่าง​ที่​ถูก ดัง​โยบ​ผู้รับ​ใช้​ของ​เรา​ได้​พูด”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Ih zanc meih mbuo oix zuqc dorh siec dauh ngongh gouv caux siec dauh yungh gouv mingh taux yie nyei bou, Yopv, wuov, weic meih mbuo ganh fongc horc buov ziec. Yie nyei bou, Yopv, ziouc weic meih mbuo daux gaux, weic zuqc yie oix zipv ninh daux gaux nyei waac, maiv ziux meih mbuo zoux  hngongx nyei jauv winh bun meih mbuo. Weic zuqc meih mbuo gorngv yie wuov deix waac se maiv horpc, maiv hnangv yie nyei bou, Yopv, gorngv nor.”</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อี้ หฒั่น เม่ย บัว อ๋อย หฒุ ต้อ เสี่ย เต้า ง่ง โก๊ว เหธา เสี่ย เต้า ยู่ง โก๊ว มี่ง เถา เยีย เญย โปว, โย้บ, วั้ว, เหว่ย เม่ย บัว กั้น ฝ่ง ห่อ ปั๊ว เหฒี่ย. เยีย เญย โปว, โย้บ, ฯฒฯ เหว่ย เม่ย บัว เต๋า เก๋า, เหว่ย หฒุ เยีย อ๋อย ฒิบ นิ่น เต๋า เก๋า เญย หว่า, ไม้ หฒิว เม่ย บัว โหฒว  หฮงง เญย เจ๊า วิ่น ปุน เม่ย บัว. เหว่ย หฒุ เม่ย บัว ก๊อง เยีย วั้ว เต๋ย หว่า เซ ไม้ หอบ, ไม้ ฮนั้ง เยีย เญย โปว, โย้บ, ก๊อง นอ.''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ອີ້ ຕສັ່ນ ເມີ່ຍ ບົວ ອ໋ອຍ ຕສຸ ຕໍ້ ເສ່ຍ ເຕົ້າ ງົ່ງ ໂກ໊ວ ເຖສົາ ເສ່ຍ ເຕົ້າ ຢູ້ງ ໂກ໊ວ ມີ່ງ ເຖົາ ເຢຍ ເຍີຍ ໂປວ, ໂຢ໊ບ, ວົ້ວ, ເຫວີ່ຍ ເມີ່ຍ ບົວ ກັ້ນ ຝົ່ງ ຫໍ່ ປົ໊ວ ເຕສ່ຍ. ເຢຍ ເຍີຍ ໂປວ, ໂຢ໊ບ, ຕສ່ຽວ ເຫວີ່ຍ ເມີ່ຍ ບົວ ເຕົ໋າ ເກົ໋າ, ເຫວີ່ຍ ຕສຸ ເຢຍ ອ໋ອຍ ຕສິ໊ບ ນິ່ນ ເຕົ໋າ ເກົ໋າ ເຍີຍ ຫວ່າ, ໄມ້ ຕສິ໋ວ ເມີ່ຍ ບົວ ໂຕສ໋ວ ຫຮງົງ ເຍີຍ ເຈົ໊າ ວິ່ນ ປຸນ ເມີ່ຍ ບົວ. ເຫວີ່ຍ ຕສຸ ເມີ່ຍ ບົວ ກ໊ອງ ເຢຍ ວົ້ວ ເຕີ໋ຍ ຫວ່າ ເຊ ໄມ້ ຫອບ, ໄມ້ ຮນັ້ງ ເຢຍ ເຍີຍ ໂປວ, ໂຢ໊ບ, ກ໊ອງ ນໍ.”</a:t>
            </a:r>
          </a:p>
        </p:txBody>
      </p:sp>
    </p:spTree>
  </p:cSld>
  <p:clrMapOvr>
    <a:masterClrMapping/>
  </p:clrMapOvr>
  <p:transition spd="fast">
    <p:cover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So Eliphaz the Temanite and Bildad the Shuhite and Zophar the Naamathite went, and did what Yahweh commanded them, and Yahweh accepted Job.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ฝ่าย​เอ​ลี​ฟัส​ชาว​เท​มาน​และ​บิล​ดัด​ตระกูล​ชู​อาห์​และโศ​ฟาร์​ชาวนา​อา​เมห์ ได้​ไป​กระทำ​ตาม​ที่​พระ​เจ้า​ตรัส​สั่ง และ​พระ​เจ้า​ทรง​รับ​คำ​อธิษฐาน​ของ​โยบ​</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Temaan Mienh, E^li^fatv, caux Quwaa Mienh, Mbin^ndatc, caux Naa^aa^me Mienh, Sofaa, ziouc ei jienv  Ziouv  paaiv nyei waac zoux.  Ziouv yaac zipv Yopv daux gaux nyei waac.   Ziouv Ceix Fuqv Bun Yopv Jaa Camv I Gouv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เท^มาน เมี่ยน, เอ^ลี^ฟัด, เหธา ชู^วา เมี่ยน, บิน^ดัด, เหธา นา^อา^เม เมี่ยน, โส^ฟา, ฯฒฯ เอย เจี๊ยน  เฒี้ยว  พ้าย เญย หว่า โหฒว.  เฒี้ยว หย่า ฒิบ โย้บ เต๋า เก๋า เญย หว่า.   เฒี้ยว เหธย ฟุ ปุน โย้บ จา ธั้ม อี โก๊ว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ເທ^ມານ ມ່ຽນ, ເອ^ລີ^ຟັດ, ເຖສົາ ທຈູ^ວາ ມ່ຽນ, ບິນ^ດັດ, ເຖສົາ ນາ^ອາ^ເມ ມ່ຽນ, ໂສ^ຟາ, ຕສ່ຽວ ເອີຍ ຈ໊ຽນ  ຕສ໊ຽວ  ພ້າຍ ເຍີຍ ຫວ່າ ໂຕສ໋ວ.  ຕສ໊ຽວ  ຢ່າ ຕສິ໊ບ ໂຢ໊ບ ເຕົ໋າ ເກົ໋າ ເຍີຍ ຫວ່າ.  ຕສ໊ຽວ  ເຖສີຍ ຟຸ ປຸນ ໂຢ໊ບ ຈາ ທສ້ຳ ອີ ໂກ໊ວ </a:t>
            </a:r>
          </a:p>
        </p:txBody>
      </p:sp>
    </p:spTree>
  </p:cSld>
  <p:clrMapOvr>
    <a:masterClrMapping/>
  </p:clrMapOvr>
  <p:transition spd="fast">
    <p:cover dir="ld"/>
  </p:transition>
  <p:timing>
    <p:tnLst>
      <p:par>
        <p:cTn id="1" dur="indefinite" restart="never" nodeType="tmRoot"/>
      </p:par>
    </p:tnLst>
  </p:timing>
</p:sld>
</file>

<file path=ppt/slides/slidea.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42:10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Yahweh turned the captivity of Job, when he prayed for his friends. Yahweh gave Job twice as much as he had before.</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โย​บก​ลับ​สู่​สภาพ​ดีและ​พระ​เจ้า​ทรง​ให้​โย​บก​ลับ​สู่​สภาพ​ดี เมื่อ​ท่าน​อธิษฐาน​เผื่อ​สหาย​ของ​ท่าน และ​พระ​เจ้า​ประทาน​ให้​โยบ​มี​มาก​เป็น​สอง​เท่า​ของ​ที่​มี​อยู่​ก่อน​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Yopv weic ninh nyei loz-gaeng doic daux gaux liuz, Ziouv  aengx bun Yopv duqv longx hnangv loz wuov nor.  Ziouv  aengx jaa tipv bun ninh gauh camv zinh ndaangc i gouv.</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โย้บ เหว่ย นิ่น เญย โล์-แกง ต่อย เต๋า เก๋า ลิ์ว, เฒี้ยว  แอ๋ง ปุน โย้บ ตุ๊ หลง ฮนั้ง โล์ วั้ว นอ.  เฒี้ยว  แอ๋ง จา ทิบ ปุน นิ่น เก้า ธั้ม ฒิ่น ด่าง อี โก๊ว.</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ໂຢ໊ບ ເຫວີ່ຍ ນິ່ນ ເຍີຍ ໂລ໌-ແກງ ຕ່ອຍ ເຕົ໋າ ເກົ໋າ ລິ໌ວ,  ຕສ໊ຽວ  ແອ໋ງ ປຸນ ໂຢ໊ບ ຕຸ໊ ຫລົງ ຮນັ້ງ ໂລ໌ ວົ້ວ ນໍ.  ຕສ໊ຽວ  ແອ໋ງ ຈາ ທິບ ປຸນ ນິ່ນ ເກົ້າ ທສ້ຳ ຕສິ້ນ ດ່າງ ອີ ໂກ໊ວ. </a:t>
            </a:r>
          </a:p>
        </p:txBody>
      </p:sp>
    </p:spTree>
  </p:cSld>
  <p:clrMapOvr>
    <a:masterClrMapping/>
  </p:clrMapOvr>
  <p:transition spd="fast">
    <p:cover dir="ld"/>
  </p:transition>
  <p:timing>
    <p:tnLst>
      <p:par>
        <p:cTn id="1" dur="indefinite" restart="never" nodeType="tmRoot"/>
      </p:par>
    </p:tnLst>
  </p:timing>
</p:sld>
</file>

<file path=ppt/slides/slideb.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42:11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Then came there to him all his brothers, and all his sisters, and all those who had been of his acquaintance before, and ate bread with him in his house. They comforted him, and consoled him concerning all the evil that Yahweh had brought on him.Everyone also gave him a piece of money, and everyone a ring of gold.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และ​พี่​น้อง​ชาย​หญิง​ของ​ท่าน และ​บรรดา​ผู้​ที่​รู้จัก​ท่าน​มา​ก่อน​ได้มา​หา​ท่าน และ​รับประทาน​อาหาร​กับ​ท่าน​ใน​บ้าน​ของ​ท่าน และ​เขา​ทั้ง​หลาย​สำแดง​ความ​เห็น​อก​เห็น​ใจ​และ​เล้าโลม​ท่าน ด้วย​เรื่อง​เหตุร้าย​ทั้งสิ้น ซึ่ง​พระ​เจ้า​ทรง​นำมา​เหนือ​ท่าน และ​ต่าง​ก็​ให้​เงิน​แผ่น​หนึ่ง​กับ​แหวน​ทองคำ​วง​หนึ่ง​แก่​ท่าน​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Yopv nyei muoz-doic caux zinh ndaangc hiuv duqv ninh wuov deix mienh yietc zungv daaih lorz ninh yaac yiem ninh nyei biauv caux ninh nyanc hnaangx. Ninh mbuo yaac weic  Ziouv bun ninh zuqc orqv nyei yietc zungv zeqc naanc bun cing ninh mbuo korv-lienh ninh yaac orn ninh nyei hnyouv. Mouz dauh mienh bun norm nyaanhcaux norm jiem-buoz-ndoqv-nzaeng.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โย้บ เญย มั์ว-ต่อย เหธา ฒิ่น ด่าง ฮิ้ว ตุ๊ นิ่น วั้ว เต๋ย เมี่ยน เหยียด ฒู้ง ต้าย ล์อ นิ่น หย่า เยียม นิ่น เญย เปย๊า เหธา นิ่น หญั่น หฮนาง. นิ่น บัว หย่า เหว่ย  เฒี้ยว ปุน นิ่น หฒุ เอ๊าะ เญย เหยียด ฒู้ง เหฒะ หน่าน ปุน ธีง นิ่น บัว ค้อ-เลี่ยน นิ่น หย่า ออน นิ่น เญย เฮญี้ยว. โม์ว เต้า เมี่ยน ปุน นอม ญ่าน เหธา นอม เจียม-ปั์ว-โด๊ะ-แฑง.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ໂຢ໊ບ ເຍີຍ ມົ໌ວ-ຕ່ອຍ ເຖສົາ ຕສິ້ນ ດ່າງ ຮິ້ວ ຕຸ໊ ນິ່ນ ວົ້ວ ເຕີ໋ຍ ມ່ຽນ ຢຽດ ຕສູ໊ງ ຕ້າຍ ລໍ໌ ນິ່ນ ຢ່າ ຢຽມ ນິ່ນ ເຍີຍ ເປຢົ໊າ ເຖສົາ ນິ່ນ ຫຍັ່ນ ຫຮນາງ. ນິ່ນ ບົວ ຢ່າ ເຫວີ່ຍ  ຕສ໊ຽວ  ປຸນ ນິ່ນ ຕສຸ ເອ໊າະ ເຍີຍ ຢຽດ ຕສູ໊ງ ເຕສະ ໜ່ານ ປຸນ ທສີງ ນິ່ນ ບົວ ຄໍ້-ລ່ຽນ ນິ່ນ ຢ່າ ອອນ ນິ່ນ ເຍີຍ ໂຮຍ້ວ. ໂມ໌ວ ເຕົ້າ ມ່ຽນ ປຸນ ນອມ ຍ່ານ  ເຖສົາ ນອມ ຈຽມ-ປົ໌ວ-ໂດ໊ະ-ແດສງ. </a:t>
            </a:r>
          </a:p>
        </p:txBody>
      </p:sp>
    </p:spTree>
  </p:cSld>
  <p:clrMapOvr>
    <a:masterClrMapping/>
  </p:clrMapOvr>
  <p:transition spd="fast">
    <p:cover dir="ld"/>
  </p:transition>
  <p:timing>
    <p:tnLst>
      <p:par>
        <p:cTn id="1" dur="indefinite" restart="never" nodeType="tmRoot"/>
      </p:par>
    </p:tnLst>
  </p:timing>
</p:sld>
</file>

<file path=ppt/slides/slidec.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42:12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So Yahweh blessed the latter end of Job more than his beginning. He had fourteen thousand sheep, six thousand camels, one thousand yoke of oxen, and a thousand female donkeys.</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และ​พระ​เจ้า​ทรง​อำนวย​พระ​พร​ชีวิต​บั้น​ปลาย​ของ​โยบ​มาก​ยิ่ง​กว่า​บั้น​ต้น​ของ​ท่าน และ​ท่าน​มี​แกะ​หนึ่ง​หมื่น​สี่​พัน อูฐ​หก​พัน วัว​ผู้​พัน​คู่ และ​ลา​ตัว​เมีย​หนึ่ง​พัน​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Ziouv  ceix fuqv bun Yopv setv mueiz nyei hnoi duqv gauh camv zinh ndaangc nyei hnoi-nyieqc. Ninh maaih ba'gi yungh yietc waanc biei cin dauh, lorh torh juqv cin dauh, ngongh yietc cin doix, lorh nyeiz yietc cin dauh.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เฒี้ยว  เหธย ฟุ ปุน โย้บ เซ้ด เมว์ย เญย ฮนอย ตุ๊ เก้า ธั้ม ฒิ่น ด่าง เญย ฮนอย-เหญียะ. นิ่น ม่าย ปะกี ยู่ง เหยียด หว่าน เปยย ธิน เต้า, ล่อ ท่อ จุ๊ ธิน เต้า, ง่ง เหยียด ธิน ต๋อย, ล่อ เญ์ย เหยียด ธิน เต้า.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Cannot find</a:t>
            </a:r>
          </a:p>
        </p:txBody>
      </p:sp>
    </p:spTree>
  </p:cSld>
  <p:clrMapOvr>
    <a:masterClrMapping/>
  </p:clrMapOvr>
  <p:transition spd="fast">
    <p:cover dir="ld"/>
  </p:transition>
  <p:timing>
    <p:tnLst>
      <p:par>
        <p:cTn id="1" dur="indefinite" restart="never" nodeType="tmRoot"/>
      </p:par>
    </p:tnLst>
  </p:timing>
</p:sld>
</file>

<file path=ppt/slides/slided.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42:13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He had also seven sons and three daughters.</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ท่าน​มี​บุตร​ชาย​เจ็ด​คน และ​บุตร​หญิง​สาม​คน​ด้วย​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aengx maaih siec dauh dorn, buo dauh sieqv.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แอ๋ง ม่าย เสี่ย เต้า ตอน, ปัว เต้า เซียะ.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ແອ໋ງ ມ່າຍ ເສ່ຍ ເຕົ້າ ຕອນ, ປົວ ເຕົ້າ ເຊັຍ. </a:t>
            </a:r>
          </a:p>
        </p:txBody>
      </p:sp>
    </p:spTree>
  </p:cSld>
  <p:clrMapOvr>
    <a:masterClrMapping/>
  </p:clrMapOvr>
  <p:transition spd="fast">
    <p:cover dir="ld"/>
  </p:transition>
  <p:timing>
    <p:tnLst>
      <p:par>
        <p:cTn id="1" dur="indefinite" restart="never" nodeType="tmRoot"/>
      </p:par>
    </p:tnLst>
  </p:timing>
</p:sld>
</file>

<file path=ppt/slides/slide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42:14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He called the name of the first, Jemimah; and the name of the second, Keziah; and the name of the third, Keren Happuch.</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และ​ท่าน​เรียกชื่อ​คน​แรก​ว่า เย​มี​มาห์ และ​ชื่อ​คน​ที่​สองเค​สิ​ยาห์ และ​ชื่อ​คน​ที่​สาม​เค​เรน​หัป​ปุค​</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tengx sieqv-hlo cuotv mbuox heuc Ye^mi^maa,da'nyeic dauh sieqv nyei mbuox heuc Ke^si^yaa,da'faam dauh sieqv nyei mbuox heuc Kelen Hapc^bukc.</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เถง เซียะ-โฮล ธ้วด บั๋ว เห่ว เย^มี^มา, ตะเหญ่ย เต้า เซียะ เญย บั๋ว เห่ว เค^สิ^ยา, ตะฟาม เต้า เซียะ เญย บั๋ว เห่ว เค^เลน^หับ^ปุก.</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ເຖງ ເຊັຍ-ໂຮລ ທສວດ ບົ໋ວ ເຫ່ວ ເຢ^ມີ^ມາ,  ຕະເຫຍີ່ຍ ເຕົ້າ ເຊັຍ ເຍີຍ ບົ໋ວ ເຫ່ວ ເຄ^ສິ^ຢາ,  ຕະຟາມ ເຕົ້າ ເຊັຍ ເຍີຍ ບົ໋ວ ເຫ່ວ ເຄ^ເລນ^ຫັບ^ປຸກ. </a:t>
            </a:r>
          </a:p>
        </p:txBody>
      </p:sp>
    </p:spTree>
  </p:cSld>
  <p:clrMapOvr>
    <a:masterClrMapping/>
  </p:clrMapOvr>
  <p:transition spd="fast">
    <p:cover dir="ld"/>
  </p:transition>
  <p:timing>
    <p:tnLst>
      <p:par>
        <p:cTn id="1" dur="indefinite" restart="never" nodeType="tmRoot"/>
      </p:par>
    </p:tnLst>
  </p:timing>
</p:sld>
</file>

<file path=ppt/slides/slidef.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42:15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In all the land were no women found so beautiful as the daughters of Job. Their father gave them an inheritance among their brothers.</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และ​ใน​แผ่นดิน​นั้น​ทั้งสิ้น​ไม่​มี​หญิง​ใด​งดงาม​เท่า​บรรดา​บุตรสาว​ของ​โยบ และ​บิดา​ของ​เขา​ได้​ให้​มรดก​แก่​เธอ​พร้อม​กับ​พวก​พี่ชาย​และ​น้อง​ชาย​ของ​เธอ​</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Yiem gormx wuov norm deic-bung lorz maiv duqv ndongc Yopv nyei sieqv nzueic. Yopv yaac bun ninh nyei sieqv duqv caux ninh mbuo nyei gorx, ninh mbuo nyei nauz, nzipc ninh nyei jaa-dingh.  Yopv Guei Seix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เยียม ก๋อม วั้ว นอม เต่ย-ปูง ล์อ ไม้ ตุ๊ ด่ง โย้บ เญย เซียะ เหฑว่ย. โย้บ หย่า ปุน นิ่น เญย เซียะ ตุ๊ เหธา นิ่น บัว เญย ก๋อ, นิ่น บัว เญย เน์า, หฑิบ นิ่น เญย จา-ตี้ง.  โย้บ เกวย เสย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ຢຽມ ກ໋ອມ ວົ້ວ ນອມ ເຕີ່ຍ-ປູງ ລໍ໌ ໄມ້ ຕຸ໊ ດົ່ງ ໂຢ໊ບ ເຍີຍ ເຊັຍ ເດສວີ່ຍ. ໂຢ໊ບ ຢ່າ ປຸນ ນິ່ນ ເຍີຍ ເຊັຍ ຕຸ໊ ເຖສົາ ນິ່ນ ບົວ ເຍີຍ ກໍ໋, ນິ່ນ ບົວ ເຍີຍ ເນົ໌າ, ດສິບ ນິ່ນ ເຍີຍ ຈາ-ຕີ້ງ.  ໂຢ໊ບ ເກວີຍ ເສີຍ </a:t>
            </a:r>
          </a:p>
        </p:txBody>
      </p:sp>
    </p:spTree>
  </p:cSld>
  <p:clrMapOvr>
    <a:masterClrMapping/>
  </p:clrMapOvr>
  <p:transition spd="fast">
    <p:cover dir="ld"/>
  </p:transition>
  <p:timing>
    <p:tnLst>
      <p:par>
        <p:cTn id="1" dur="indefinite" restart="never" nodeType="tmRoot"/>
      </p:par>
    </p:tnLst>
  </p:timing>
</p:sld>
</file>

<file path=docProps/app.xml><?xml version="1.0" encoding="utf-8"?>
<Properties xmlns="http://schemas.openxmlformats.org/officeDocument/2006/extended-properties" xmlns:vt="http://schemas.openxmlformats.org/officeDocument/2006/docPropsVTypes">
  <TotalTime>1</TotalTime>
  <Application>Spire.Presentation for .NET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2022-02-28T15:46:05Z</dcterms:created>
  <dcterms:modified xsi:type="dcterms:W3CDTF">2022-02-28T15:46:05Z</dcterms:modified>
</cp:coreProperties>
</file>