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50" r:id="rId10"/>
    <p:sldLayoutId id="21474836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“Call now; is there any who will answer you?     To which of the holy ones will you turn?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“ร้อง​เรียก​เดี๋ยวนี้​ซิ มี​ผู้ใด​จะ​ตอบ​ท่านท่าน​จะ​หัน​ไป​หา​เทพ​เจ้า​องค์​ใด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“Yopv aah! Ih zanc gunv heuc maah!  Maaih haaix dauh dau meih?  Meih haih lorz haaix dauh fin-mienh tengx?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``โย้บ อ้า! อี้ หฒั่น กุ๊น เห่ว ม่าะ!  ม่าย หาย เต้า เตา เม่ย?  เม่ย ไฮ่ ล์อ หาย เต้า ฟิน-เมี่ยน เถง?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“ໂຢ໊ບ ອ້າ! ອີ້ ຕສັ່ນ ກຸ໊ນ ເຫ່ວ ມ່າະ!   ມ່າຍ ຫາຍ ເຕົ້າ ເຕົາ ເມີ່ຍ?   ເມີ່ຍ ໄຮ່ ລໍ໌ ຫາຍ ເຕົ້າ ຟິນ-ມ່ຽນ ເຖງ?    </a:t>
            </a:r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who gives rain on the earth,     and sends waters on the fields;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​พระ​องค์​ประทาน​ฝน​บน​แผ่นดิน​โลกและ​ทรง​ส่ง​น้ำ​มา​บน​ไร่​นา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bun mbiungc njiec ndau-beih,  bun wuom yungz liangx-ndeic.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ปุน บยู่ง เหฌี่ย เดา-เป้ย,  ปุน ววม ยู์ง เหลียง-เด่ย.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ປຸນ ບຢູ່ງ ເອຈ່ຍ ເດົາ-ເປີ້ຍ,   ປຸນ ວວມ ຢູ໌ງ ຫລຢັງ-ເດີ່ຍ.    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so that he sets up on high those who are low,     those who mourn are exalted to safety.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​พระ​องค์​ทรง​ตั้ง​คน​ต่ำ​ไว้​บน​ที่​สูงและ​บรรดา​คน​ที่​ไว้​ทุกข์​ก็​ทรง​ยกขึ้น​ให้​ปลอดภัย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zorqv zoux faix nyei mienh bouh faaux hlang,  yaac bun nzauh nyiemv nyei mienh duqv yiem longx.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เฒาะ โหฒว ไฝ เญย เมี่ยน โป้ว ฝาว ฮลัง,  หย่า ปุน เฑ่า เญี้ยม เญย เมี่ยน ตุ๊ เยียม หลง.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ເຕສ໊າະ ໂຕສ໋ວ ໄຝ ເຍີຍ ມ່ຽນ ໂປ້ວ ຝາວ ຮລັງ,   ຢ່າ ປຸນ ເດສົ້າ ຍ້ຽມ ເຍີຍ ມ່ຽນ ຕຸ໊ ຢຽມ ຫລົງ.    </a:t>
            </a:r>
          </a:p>
        </p:txBody>
      </p:sp>
    </p:spTree>
  </p:cSld>
  <p:clrMapOvr>
    <a:masterClrMapping/>
  </p:clrMapOvr>
  <p:transition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frustrates the devices of the crafty,     So that their hands can’t perform their enterprise.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​พระ​องค์​ทรง​ขัดขวาง​อุบาย​ของ​เจ้า​เล่ห์เพื่อ​มือ​ของ​เขา​จะ​ได้​ทำ​ไม่​สำเร็จ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porx waaic guv guaix mienh daav nyei za'eix,  ninh mbuo nyei buoz ziouc zoux maiv cuotv haaix nyungc.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ผอ หว่าย กู๊ ไกว๋ เมี่ยน ต๊า เญย หฒะเอ๋ย,  นิ่น บัว เญย ปั์ว ฯฒฯ โหฒว ไม้ ธ้วด หาย หญู่ง.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ຜໍ ຫວ່າຍ ກູ໊ ໄກວ໋ ມ່ຽນ ຕ໊າ ເຍີຍ ຕສະເອີ໋ຍ,   ນິ່ນ ບົວ ເຍີຍ ປົ໌ວ ຕສ່ຽວ ໂຕສ໋ວ ໄມ້ ທສວດ ຫາຍ ຫຍູ່ງ.    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takes the wise in their own craftiness;     the counsel of the cunning is carried headlong.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จับ​คน​ฉลาด​ด้วย​อุบาย​ของ​เขา​เองและ​โครงการ​ของ​คน​หลัก​แหลม​ก็​สิ้น​ลง​โดย​ด่ว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bun cong-mengh mienh zuqc ninh mbuo ganh nyei za'eix hlopv ninh mbuo,  yaac bun guv guaix mienh nyei za'eix siepv-siepv nyei zuqc mietc.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ปุน ธง-เม่ง เมี่ยน หฒุ นิ่น บัว กั้น เญย หฒะเอ๋ย ฮลบ นิ่น บัว,  หย่า ปุน กู๊ ไกว๋ เมี่ยน เญย หฒะเอ๋ย เซี้ยบๆ เญย หฒุ เหมียด.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ປຸນ ທສົງ-ເມ່ງ ມ່ຽນ  ຕສຸ ນິ່ນ ບົວ ກັ້ນ ເຍີຍ ຕສະເອີ໋ຍ ຮລົບ ນິ່ນ ບົວ,   ຢ່າ ປຸນ ກູ໊ ໄກວ໋ ມ່ຽນ ເຍີຍ ຕສະເອີ໋ຍ ຊຽບໆ ເຍີຍ ຕສຸ ໝຽດ.     </a:t>
            </a: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They meet with darkness in the day time,     and grope at noonday as in the night.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เขา​ประสบ​ความ​มืด​ใน​เวลา​กลางวันและ​คลำ​ไป​ใน​เที่ยง​วัน​เหมือน​อย่าง​กลางคืน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Yiem lungh hnoi zanc ninh mbuo buangh zuqc hmuangx,  lungh aanx zanc huaax naaiv huaax wuov hnangv lungh muonz zanc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เยียม ลู่ง ฮนอย หฒั่น นิ่น บัว ปวั้ง หฒุ หฮมวัง,  ลู่ง อ๋าน หฒั่น หฮวา น้าย หฮวา วั้ว ฮนั้ง ลู่ง ม์วน หฒั่น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ຢຽມ ລູ່ງ ຮນອຍ ຕສັ່ນ ນິ່ນ ບົວ ປວັ້ງ ຕສຸ ຫຮມວັງ,   ລູ່ງ ອ໋ານ ຕສັ່ນ ຫຮວາ ນ້າຍ ຫຮວາ ວົ້ວ ຮນັ້ງ ລູ່ງ ມ໌ວນ ຕສັ່ນ ນໍ.    </a:t>
            </a:r>
          </a:p>
        </p:txBody>
      </p:sp>
    </p:spTree>
  </p:cSld>
  <p:clrMapOvr>
    <a:masterClrMapping/>
  </p:clrMapOvr>
  <p:transition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But he saves from the sword of their mouth,     even the needy from the hand of the mighty.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แต่​พระ​องค์​ทรง​ช่วย​จาก​ดาบ​ปาก​ของ​เขาและ​คน​ขัด​สน​จาก​มือ​ของ​คน​มี​กำลัง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Tin-Hungh njoux mienh jomc mienh biaux ndutv, maiv zuqc mienh zeix. Bun dangx-donx nyei mienh biaux ndutv mienh henv mienh nyei buoz.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ทิน-ฮู่ง เหฌียว เมี่ยน จ่ม เมี่ยน เปย๋า ดุ๊ด, ไม้ หฒุ เมี่ยน เหฒย. ปุน ตั๋ง-ต๋น เญย เมี่ยน เปย๋า ดุ๊ด เมี่ยน เฮ้น เมี่ยน เญย ปั์ว.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ທິນ-ຮູ່ງ ໂອຈ໋ວ ມ່ຽນ ຈົ່ມ ມ່ຽນ ເປຢົ໋າ ດຸ໊ດ, ໄມ້ ຕສຸ ມ່ຽນ ເຕສີ໋ຍ.    ປຸນ ຕັ໋ງ-ຕົ໋ນ ເຍີຍ ມ່ຽນ ເປຢົ໋າ ດຸ໊ດ ມ່ຽນ ເຮ້ນ ມ່ຽນ ເຍີຍ ປົ໌ວ.    </a:t>
            </a:r>
          </a:p>
        </p:txBody>
      </p:sp>
    </p:spTree>
  </p:cSld>
  <p:clrMapOvr>
    <a:masterClrMapping/>
  </p:clrMapOvr>
  <p:transition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So the poor has hope,     and injustice shuts her mouth.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คน​จน​จึง​มี​ความ​หวังและ​ความ​อ​ยุติธรรม​ก็​ปิด​ปาก​ของ​ตน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Hnangv naaic mienh jomc mienh maaih lamh hnamv dorngx,  maiv baengh fim nyei mienh yaac nqapc jienv nzuih.  E^li^fatv Mbuox Yopv, Tin-Hungh Oix Bun Ninh Hnangv Loz Nor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ฮนั้ง หน่าย เมี่ยน จ่ม เมี่ยน ม่าย ลั่ม ฮนั้ม ต๋อง,  ไม้ แป้ง ฟิม เญย เมี่ยน หย่า หฆับ เจี๊ยน ฑุ่ย.  เอ^ลี^ฟัด บั๋ว โย้บ, ทิน-ฮู่ง อ๋อย ปุน นิ่น ฮนั้ง โล์ นอ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ຮນັ້ງ ໜ່າຍ ມ່ຽນ ຈົ່ມ ມ່ຽນ ມ່າຍ ລ່ຳ ຮນ້ຳ ຕ໋ອງ,   ໄມ້ ແປ້ງ ຟິມ ເຍີຍ ມ່ຽນ ຢ່າ ອກັບ ຈ໊ຽນ ດສຸ້ຍ.   ເອ^ລີ^ຟັດ ບົ໋ວ ໂຢ໊ບ,  ທິນ-ຮູ່ງ ອ໋ອຍ ປຸນ ນິ່ນ  ຮນັ້ງ ໂລ໌ ນໍ    </a:t>
            </a:r>
          </a:p>
        </p:txBody>
      </p:sp>
    </p:spTree>
  </p:cSld>
  <p:clrMapOvr>
    <a:masterClrMapping/>
  </p:clrMapOvr>
  <p:transition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“Behold, happy is the man whom God corrects.     Therefore do not despise the chastening of the Almighty.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“ดู​เถิด มนุษย์​คน​ใด​ที่​พระ​เจ้า​ทรง​ติ​เตือน​ก็​เป็น​สุขเพราะ​ฉะนั้น​อย่า​ดู​หมิ่น​การ​ตี​สอน​ของ​องค์​ผู้​ทรง​มหิทธิ​ฤทธิ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“Tin-Hungh gorngv-njaaux nyei mienh maaih orn-lorqc.  Weic naaiv maiv dungx mangc piex Nernh Jiex Wuov Dauh mborqv njaaux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``ทิน-ฮู่ง ก๊อง-หฌาว เญย เมี่ยน ม่าย ออน-เหลาะ.  เหว่ย น้าย ไม้ ตู๋ง หมั่ง เผีย เน่น เจี๋ย วั้ว เต้า เบ๊าะ หฌาว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“ທິນ-ຮູ່ງ ກ໊ອງ-ອຈ໋າວ ເຍີຍ ມ່ຽນ ມ່າຍ ອອນ-ເຫລາະ.   ເຫວີ່ຍ ນ້າຍ ໄມ້ ຕູ໋ງ ໝັ່ງ ເຜຍ ເນິ່ນ ເຈ໋ຍ ວົ້ວ ເຕົ້າ  ເບ໊າະ ອຈ໋າວ     </a:t>
            </a:r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he wounds, and binds up.     He injures, and his hands make whole.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เพราะ​พระ​องค์​ทรง​ให้​บาดเจ็บ แต่​พระ​องค์​ทรง​พัน​แผล​ให้​พระ​องค์​ทรง​โบย​ตี แต่​พระ​หัตถ์​ของ​พระ​องค์​ทรง​รักษา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weic zuqc Tin-Hungh bun zuqc mun, mv baac ninh beu jienv,  ninh mborqv, mv baac ninh nyei buoz zorc longx.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เหว่ย หฒุ ทิน-ฮู่ง ปุน หฒุ มุน, มป่า นิ่น เปว เจี๊ยน,  นิ่น เบ๊าะ, มป่า นิ่น เญย ปั์ว หฒ่อ หลง.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ເຫວີ່ຍ ຕສຸ ທິນ-ຮູ່ງ ປຸນ ຕສຸ ມຸນ, ມປ່າ ນິ່ນ ເປວ ຈ໊ຽນ,   ນິ່ນ ເບ໊າະ, ມປ່າ ນິ່ນ ເຍີຍ ປົ໌ວ ຕສໍ່ ຫລົງ.     </a:t>
            </a:r>
          </a:p>
        </p:txBody>
      </p:sp>
    </p:spTree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5:19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will deliver you in six troubles;     yes, in seven no evil shall touch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​พระ​องค์​จะ​ทรง​ช่วย​กู้​ท่าน​จาก​ความ​ยาก​ลำบาก​หก​ประการเออ เจ็ด​ประการ จะ​ไม่​มี​เหตุร้าย​มา​แตะ​ต้อง​ท่าน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oix njoux meih biaux ndutv juqv nzunc zeqc naanc,  taux siec nzunc zeqc naanc, maiv maaih haaix nyungc hoic meih.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อ๋อย เหฌียว เม่ย เปย๋า ดุ๊ด จุ๊ หฑุ่น เหฒะ หน่าน,  เถา เสี่ย หฑุ่น เหฒะ หน่าน, ไม้ ม่าย หาย หญู่ง ห่อย เม่ย.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ອ໋ອຍ ໂອຈ໋ວ ເມີ່ຍ ເປຢົ໋າ ດຸ໊ດ ຈຸ໊ ດສຸ່ນ ເຕສະ ໜ່ານ,   ເຖົາ ເສ່ຍ ດສຸ່ນ ເຕສະ ໜ່ານ, ໄມ້ ມ່າຍ ຫາຍ ຫຍູ່ງ ຫ່ອຍ ເມີ່ຍ.    </a:t>
            </a:r>
          </a:p>
        </p:txBody>
      </p:sp>
    </p:spTree>
  </p:cSld>
  <p:clrMapOvr>
    <a:masterClrMapping/>
  </p:clrMapOvr>
  <p:transition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resentment kills the foolish man,     and jealousy kills the simple.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แน่​ละ ความ​ร้อน​ใจ​ฆ่า​คน​โฉดและ​ความ​ริษยา​ฆ่า​คน​เขลา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Qiex jiez nyei jauv haih daix daic hngongx nyei mienh,  mueic jieqv nyei sic yaac daix daic hnamv maiv hiuv haaix nyungc nyei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เฉีย เจี์ย เญย เจ๊า ไฮ่ ไต๋ ไต่ หฮงง เญย เมี่ยน,  เหมว่ย เจี๊ยะ เญย สี่ หย่า ไต๋ ไต่ ฮนั้ม ไม้ ฮิ้ว หาย หญู่ง เญย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ເຖຈຍ ເຈ໌ຍ ເຍີຍ ເຈົ໊າ ໄຮ່ ໄຕ໋ ໄຕ່ ຫຮງົງ ເຍີຍ ມ່ຽນ,   ເໝວີ່ຍ ເຈັ໊ຍ ເຍີຍ ສີ່ ຢ່າ ໄຕ໋ ໄຕ່ ຮນ້ຳ ໄມ້ ຮິ້ວ ຫາຍ ຫຍູ່ງ ເຍີຍ ມ່ຽນ.    </a:t>
            </a: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In famine he will redeem you from death;     in war, from the power of the sword.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​ใน​คราว​กันดาร​อาหาร ​พระ​องค์​จะ​ทรง​ไถ่​ท่าน​ออก​จาก​ความ​ตายและ​ใน​การ​สงคราม จาก​อานุภาพ​ของ​ดาบ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Ngorc hnaangx nyei ziangh hoc, ninh njoux meih biaux ndutv, maiv zuqc daic.  Mborqv jaax nyei ziangh hoc ninh njoux biaux ndutv nzuqc ndaauv nyei qaqv.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หง่อ หฮนาง เญย เฒี่ยง โห่, นิ่น เหฌียว เม่ย เปย๋า ดุ๊ด, ไม้ หฒุ ไต่.  เบ๊าะ จ๋า เญย เฒี่ยง โห่ นิ่น เหฌียว เปย๋า ดุ๊ด หฑุ ด๊าว เญย 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ຫງໍ່ ຫຮນາງ ເຍີຍ ຕສຢັ້ງ ໂຫ່, ນິ່ນ ໂອຈ໋ວ ເມີ່ຍ ເປຢົ໋າ ດຸ໊ດ, ໄມ້ ຕສຸ ໄຕ່.   ເບ໊າະ ຈ໋າ ເຍີຍ ຕສຢັ້ງ ໂຫ່ ນິ່ນ ໂອຈ໋ວ ເປຢົ໋າ ດຸ໊ດ ດສຸ ດ໊າວ ເຍີຍ ທຈະ.    </a:t>
            </a:r>
          </a:p>
        </p:txBody>
      </p:sp>
    </p:spTree>
  </p:cSld>
  <p:clrMapOvr>
    <a:masterClrMapping/>
  </p:clrMapOvr>
  <p:transition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shall be hidden from the scourge of the tongue,     neither shall you be afraid of destruction when it comes.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จะ​ทรง​ซ่อน​ท่าน​ไว้​จาก​การ​ใส่​ร้าย​ของ​ลิ้นและ​จะ​ไม่​กลัว​การ​ทำลาย​เมื่อ​มัน​มาถึง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beu jienv meih, maiv bun zuqc gorngv waac-huv nyei mienh hoic.  Zuqc mietc nyei ziangh hoc taux, meih yaac maiv gamh nziex.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เปว เจี๊ยน เม่ย, ไม้ ปุน หฒุ ก๊อง หว่า-ฮู้ เญย เมี่ยน ห่อย.  หฒุ เหมียด เญย เฒี่ยง โห่ เถา, เม่ย หย่า ไม้ กั้ม เหฑีย.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ເປວ ຈ໊ຽນ ເມີ່ຍ, ໄມ້ ປຸນ ຕສຸ ກ໊ອງ ຫວ່າ-ຮູ້ ເຍີຍ ມ່ຽນ ຫ່ອຍ.   ຕສຸ ໝຽດ ເຍີຍ ຕສຢັ້ງ ໂຫ່ ເຖົາ, ເມີ່ຍ ຢ່າ ໄມ້ ກ້ຳ ເດສ໋ຍ.    </a:t>
            </a:r>
          </a:p>
        </p:txBody>
      </p:sp>
    </p:spTree>
  </p:cSld>
  <p:clrMapOvr>
    <a:masterClrMapping/>
  </p:clrMapOvr>
  <p:transition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At destruction and famine you shall laugh,     neither shall you be afraid of the animals of the earth.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ท่าน​จะ​เยาะ​การ​ทำลาย​และ​การ​กันดาร​อาหารและ​จะ​ไม่​กลัว​สัตว์​ป่า​ดิน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buangh zuqc mietc nyei sic caux ngorc hnaangx meih ziouc kuh jatv.  Meih yaac maiv gamh nziex ndau-beih nyei hieh zoih.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ปวั้ง หฒุ เหมียด เญย สี่ เหธา หง่อ หฮนาง เม่ย ฯฒฯ คู่ จั๊ด.  เม่ย หย่า ไม้ กั้ม เหฑีย เดา-เป้ย เญย เฮยี่ย ฒ่อย.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ປວັ້ງ ຕສຸ ໝຽດ ເຍີຍ ສີ່ ເຖສົາ ຫງໍ່ ຫຮນາງ ເມີ່ຍ ຕສ່ຽວ ຄູ່ ຈັ໊ດ.   ເມີ່ຍ ຢ່າ ໄມ້ ກ້ຳ ເດສ໋ຍ ເດົາ-ເປີ້ຍ ເຍີຍ ເຮ່ຍ ຕສ້ອຍ.    </a:t>
            </a:r>
          </a:p>
        </p:txBody>
      </p:sp>
    </p:spTree>
  </p:cSld>
  <p:clrMapOvr>
    <a:masterClrMapping/>
  </p:clrMapOvr>
  <p:transition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you shall be allied with the stones of the field.     The animals of the field shall be at peace with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ท่าน​จะ​ญาติ​ดี​กับ​หิน​แห่ง​ทุ่ง​นาและ​สัตว์​ป่า​ทุ่ง​จะ​อยู่​ดีๆ กับ​ท่าน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Weic zuqc meih zoux nyei ndeic zungv maiv maaih la'bieiv, yiem ndeic nyei hieh zoih yaac oix caux meih horpc.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เหว่ย หฒุ เม่ย โหฒว เญย เด่ย ฒู้ง ไม้ ม่าย หละเปย๊ย, เยียม เด่ย เญย เฮยี่ย ฒ่อย หย่า อ๋อย เหธา เม่ย หอบ.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ເຫວີ່ຍ ຕສຸ ເມີ່ຍ ໂຕສ໋ວ ເຍີຍ ເດີ່ຍ ຕສູ໊ງ ໄມ້ ມ່າຍ ຫລະເປຢີ໊ຍ,    ຢຽມ ເດີ່ຍ ເຍີຍ ເຮ່ຍ ຕສ້ອຍ  ຢ່າ ອ໋ອຍ ເຖສົາ ເມີ່ຍ ຫອບ.    </a:t>
            </a:r>
          </a:p>
        </p:txBody>
      </p:sp>
    </p:spTree>
  </p:cSld>
  <p:clrMapOvr>
    <a:masterClrMapping/>
  </p:clrMapOvr>
  <p:transition>
    <p:cover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shall know that your tent is in peace.     You shall visit your fold, and shall miss nothing.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จะ​ทราบ​ว่า​เต็นท์​ของ​ท่าน​ปลอดภัยและ​ท่าน​จะ​ตรวจดู​คอก​แกะ​ของ​ท่าน​และ​ไม่​ขาด​ไป​สัก​ตัว​เดีย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ziouc hiuv duqv meih nyei ndopv-liuh yiem longx nyei.  Meih zaah mangc meih nyei ba'gi yungh laanh yaac buatc maiv caa haaix nyungc.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ฯฒฯ ฮิ้ว ตุ๊ เม่ย เญย ด๊บ-ลิ่ว เยียม หลง เญย.  เม่ย ฒ่า หมั่ง เม่ย เญย ปะกี ยู่ง ล่าน หย่า ปวัด ไม้ ธา หาย หญู่ง.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ຕສ່ຽວ ຮິ້ວ ຕຸ໊ ເມີ່ຍ ເຍີຍ ດົ໊ບ-ລິ່ວ ຢຽມ ຫລົງ ເຍີຍ.   ເມີ່ຍ ຕສ້າ ໝັ່ງ ເມີ່ຍ ເຍີຍ ປະກີ ຢູ້ງ ລ່ານ ຢ່າ ປວັດ ໄມ້ ທສາ ຫາຍ ຫຍູ່ງ.    </a:t>
            </a:r>
          </a:p>
        </p:txBody>
      </p:sp>
    </p:spTree>
  </p:cSld>
  <p:clrMapOvr>
    <a:masterClrMapping/>
  </p:clrMapOvr>
  <p:transition>
    <p:cover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shall know also that your seed shall be great,     Your offspring as the grass of the earth.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จะ​ทราบ​ด้วย​ว่า​พงศ์​พันธุ์​ของ​ท่าน​จะ​มาก​มายและ​ลูกหลาน​ของ​ท่าน​จะ​เป็น​อย่าง​หญ้า​แห่ง​แผ่นดิน​โลก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zungv oix hiuv duqv meih nyei fun-faqv oix hiaangx camv,  meih nyei zeiv-fun yaac ndongc ndau-beih nyei miev.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ฒู้ง อ๋อย ฮิ้ว ตุ๊ เม่ย เญย ฟุน-ฟะ อ๋อย หฮยาง ธั้ม,  เม่ย เญย เฒ้ย-ฟุน หย่า ด่ง เดา-เป้ย เญย เมี้ย.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ຕສູ໊ງ ອ໋ອຍ ຮິ້ວ ຕຸ໊ ເມີ່ຍ ເຍີຍ ຟຸນ-ຟະ ອ໋ອຍ ຫຮຢາງ ທສ້ຳ,   ເມີ່ຍ ເຍີຍ ເຕສີ໊ຍ-ຟຸນ ຢ່າ ດົ່ງ ເດົາ-ເປີ້ຍ ເຍີຍ ເມ້ຍ.    </a:t>
            </a:r>
          </a:p>
        </p:txBody>
      </p:sp>
    </p:spTree>
  </p:cSld>
  <p:clrMapOvr>
    <a:masterClrMapping/>
  </p:clrMapOvr>
  <p:transition>
    <p:cover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shall come to your grave in a full age,     like a shock of grain comes in its season.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ท่าน​จะ​มา​ที่​หลุม​ศพ​ของ​ท่าน​เมื่อ​แก่​หง่อมอย่าง​ฟ่อน​ข้าว​ที่​นำมา​สู่​ลาน​ตาม​ฤดู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nyei siouc nyuonh ndaauv, hnyangx-jeiv gox meih cingx taux zouv,  hnangv mbiauh zeiv taux ziangh hoc siou.”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เญย เสี่ยว ญ่วน ด๊าว, หฮญัง-เจ๊ย โก๋ เม่ย หธีง เถา โฒ้ว,  ฮนั้ง เบย้า เฒ้ย เถา เฒี่ยง โห่ เซียว.''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ເຍີຍ ສ່ຽວ ຍ່ວນ ດ໊າວ, ຫຮຍັງ-ເຈີ໊ຍ ໂກ໋ ເມີ່ຍ ຖສີງ ເຖົາ ໂຕສ໊ວ,   ຮນັ້ງ ເບຢົ້າ ເຕສີ໊ຍ ເຖົາ ຕສຢັ້ງ ໂຫ່ ຊຽວ.”      </a:t>
            </a:r>
          </a:p>
        </p:txBody>
      </p:sp>
    </p:spTree>
  </p:cSld>
  <p:clrMapOvr>
    <a:masterClrMapping/>
  </p:clrMapOvr>
  <p:transition>
    <p:cover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5:27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Look this, we have searched it, so it is.     Hear it, and know it for your good.”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นี่​แหละ เป็น​ข้อ​ที่​เรา​ตรอง​ออกมา​เป็น​ความ​จริงจง​ฟัง​และ​ทราบ เพื่อ​ประโยชน์​ของ​ตน​เถิด”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“Naaiv deix yietc zungv yie mbuo longx-longx nyei zaah mangc liuz aqv.  Muangx maah! Oix zuqc hiuv duqv se weic tengx meih duqv longx.”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``น้าย เต๋ย เหยียด ฒู้ง เยีย บัว หลงๆ เญย ฒ่า หมั่ง ลิ์ว อ๊ะ.  หมวัง ม่าะ! อ๋อย หฒุ ฮิ้ว ตุ๊ เซ เหว่ย เถง เม่ย ตุ๊ หลง.''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“ນ້າຍ ເຕີ໋ຍ ຢຽດ ຕສູ໊ງ ເຢຍ ບົວ ຫລົງໆ ເຍີຍ ຕສ້າ ໝັ່ງ ລິ໌ວ ອ໊ະ.   ໝວັງ ມ່າະ! ອ໋ອຍ ຕສຸ ຮິ້ວ ຕຸ໊ ເຊ ເຫວີ່ຍ ເຖງ ເມີ່ຍ ຕຸ໊ ຫລົງ.”  </a:t>
            </a:r>
          </a:p>
        </p:txBody>
      </p:sp>
    </p:spTree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 have seen the foolish taking root,     but suddenly I cursed his habitation.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ข้า​เคย​เห็น​คน​โฉด​หยั่ง​รากแต่​ทันใด​นั้น​เขา​ก็​แช่ง​ที่​อาศัย​ของ​เขา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buatc hngongx nyei mienh liepc wuonv hnangv njiec nzungh nor,  mv baac yie liemh zeih zioux ninh yiem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ปวัด หฮงง เญย เมี่ยน เหลียบ ว้วน ฮนั้ง เหฌี่ย ฑู่ง นอ,  มป่า เยีย เลี่ยม เฒ่ย เหฒียว นิ่น เยียม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ປວັດ ຫຮງົງ ເຍີຍ ມ່ຽນ ຫລຽບ ວ້ວນ ຮນັ້ງ ເອຈ່ຍ ດສູ້ງ ນໍ,   ມປ່າ ເຢຍ ລ່ຽມ ເຕສີ້ຍ ຕສ໋ຽວ ນິ່ນ ຢຽມ ເຍີຍ ຕ໋ອງ.    </a:t>
            </a:r>
          </a:p>
        </p:txBody>
      </p:sp>
    </p:spTree>
  </p:cSld>
  <p:clrMapOvr>
    <a:masterClrMapping/>
  </p:clrMapOvr>
  <p:transition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His children are far from safety.     They are crushed in the gate.     Neither is there any to deliver them,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บุตร​ของ​เขา​ห่างไกล​จาก​ความ​ปลอดภัยเขา​ถูก​บีบ​คั้น​ที่​ประตู​เมือง​และ​ไม่​มี​ผู้ใด​ช่วย​กู้​เขา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nyei dorn sieqv lorz maiv duqv baengh orn nyei dorngx,  yiem zingh gaengh ndaangc ninh mbuo zuqc zeix,  yaac maiv maaih haaix dauh njoux.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เญย ตอน เซียะ ล์อ ไม้ ตุ๊ แป้ง ออน เญย ต๋อง,  เยียม ฒี่ง แก้ง ด่าง นิ่น บัว หฒุ เหฒย,  หย่า ไม้ ม่าย หาย เต้า เหฌียว.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ເຍີຍ ຕອນ ເຊັຍ ລໍ໌ ໄມ້ ຕຸ໊ ແປ້ງ ອອນ ເຍີຍ ຕ໋ອງ,   ຢຽມ ຕສີ້ງ ແກ້ງ ດ່າງ ນິ່ນ ບົວ ຕສຸ ເຕສີ໋ຍ,   ຢ່າ ໄມ້ ມ່າຍ ຫາຍ ເຕົ້າ ໂອຈ໋ວ.    </a:t>
            </a:r>
          </a:p>
        </p:txBody>
      </p:sp>
    </p:spTree>
  </p:cSld>
  <p:clrMapOvr>
    <a:masterClrMapping/>
  </p:clrMapOvr>
  <p:transition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whose harvest the hungry eats up,     and take it even out of the thorns.     The snare gapes for their substance.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ผล​การ​เกี่ยว​ของ​เขา​คน​หิว​ก็​กิน​เสียแม้​ส่วน​ที่​เอา​หนาม​สะ​ไว้ เขา​ก็​เอา​ออกไปและ​คน​กระหาย​ก็​หอบ​ฮักๆ ติดตาม​ความ​มั่ง​คั่ง​ของ​เขา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siou nyei gaeng-zuangx zuqc hnyouv sie nyei mienh nyanc,  liemh ziangh jienv njimv gu'nyuoz yaac zorqv nzengc.  Ngorc nqaatv nyei mienh hungh hungh hae-hae nyei oix duqv ninh nyei zinh zoih.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เซียว เญย แกง-หฒวัง หฒุ เฮญี้ยว เซีย เญย เมี่ยน หญั่น,  เลี่ยม เฒี่ยง เจี๊ยน ฌิ้ม กะญั์ว หย่า เฒาะ เหฑ่ง.  หง่อ ฆ้าด เญย เมี่ยน ฮู่งๆ แฮๆ เญย อ๋อย ตุ๊ นิ่น เญย ฒิ่น ฒ่อย.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ຊຽວ ເຍີຍ ແກງ-ຕສວັ໋ງ ຕສຸ ໂຮຍ້ວ ເຊຍ ເຍີຍ ມ່ຽນ ຫຍັ່ນ,   ລ່ຽມ ຕສຢັ້ງ ຈ໊ຽນ ອຈິ໊ມ ກະຍົ໌ວ ຢ່າ ເຕສ໊າະ ເດສ່ງ.   ຫງໍ່ ອກ໊າດ ເຍີຍ ມ່ຽນ ຮູ່ງໆ ແຮໆ ເຍີຍ ອ໋ອຍ ຕຸ໊ ນິ່ນ ເຍີຍ ຕສິ້ນ ຕສ້ອຍ.    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affliction doesn’t come forth from the dust,     neither does trouble spring out of the ground;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เพราะ​ความ​ทุกข์​ใจ​มิ​ได้มา​จาก​ผง​คลีหรือ​ความ​ยาก​ลำบาก​งอก​ออกมา​จาก​ดิน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Zeqc naanc maiv zeiz yiem nie-mbung cuotv,  kuonx naanh maiv zeiz yiem ndau-ndiev butv cuotv daaih.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เหฒะ หน่าน ไม้ เฒ์ย เยียม เนีย-บูง ธ้วด,  ขวน น่าน ไม้ เฒ์ย เยียม เดา-เดี๊ย ปุ๊ด ธ้วด ต้าย.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ເຕສະ ໜ່ານ ໄມ້ ເຕສີ໌ຍ ຢຽມ ເນຍ-ບູງ ທສວດ,   ຂວນ ນ່ານ ໄມ້ ເຕສີ໌ຍ ຢຽມ ເດົາ-ເດ໊ຍ ປຸ໊ດ ທສວດ ຕ້າຍ.    </a:t>
            </a: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but man is born to trouble,     as the sparks fly upward.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แต่​มนุษย์​เกิด​มา​เพื่อ​แก่​ความ​ยาก​ลำบากอย่าง​ประกาย​ไฟ​ย่อม​ปลิว​ขึ้น​บน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mienh cuotv seix zungv zuqc buangh kuonx naanh  hnangv douz-fingndaix faaux.  E^li^fatv Kuinx YopvZorqv Ninh Nyei Sic Mbuox Tin-Hungh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เมี่ยน ธ้วด เสย ฒู้ง หฒุ ปวั้ง ขวน น่าน  ฮนั้ง โต์ว-ฟีง ได๋ ฝาว.  เอ^ลี^ฟัด ขวิน โย้บ  เฒาะ นิ่น เญย สี่ บั๋ว ทิน-ฮู่ง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ມ່ຽນ ທສວດ ເສີຍ ຕສູ໊ງ ຕສຸ ປວັ້ງ ຂວນ ນ່ານ   ຮນັ້ງ ໂຕ໌ວ-ຟີງ  ໄດ໋ ຝາວ.   ເອ^ລີ^ຟັດ ຂວິນ ໂຢ໊ບ   ເຕສ໊າະ ນິ່ນ ເຍີຍ ສີ່ ບົ໋ວ ທິນ-ຮູ່ງ    </a:t>
            </a:r>
          </a:p>
        </p:txBody>
      </p:sp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“But as for me, I would seek God.     I would commit my cause to God,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“ส่วน​ข้า ข้า​จะ​แสวงหา​พระ​เจ้าและ​ข้า​จะ​มอบ​เรื่องราว​ของ​ข้า​กับ​พระ​เจ้า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“Se gorngv yie nor, yie oix lorz Tin-Hungh,  oix zorqv yie nyei sic jiu bun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``สี ก๊อง เยีย นอ, เยีย อ๋อย ล์อ ทิน-ฮู่ง,  อ๋อย เฒาะ เยีย เญย สี่ จิว ปุน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“ເຊ ກ໊ອງ ເຢຍ ນໍ, ເຢຍ ອ໋ອຍ ລໍ໌ ທິນ-ຮູ່ງ,   ອ໋ອຍ ເຕສ໊າະ ເຢຍ ເຍີຍ ສີ່ ຈິວ ປຸນ ນິ່ນ.    </a:t>
            </a: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5:9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who does great things that can’t be fathomed,     marvelous things without number;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ผู้​ทรง​กระทำ​การ​ใหญ่​เหลือ​ที่​จะ​หยั่ง​รู้​ได้และ​การ​อัศจรรย์​อย่าง​นับ​ไม่​ถ้วน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zoux hlo nyei sic zungv hnamv maiv zaaic,  yaac zoux mbuoqc horngh nyei sic zungv saauv maiv hingh.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โหฒว โฮล เญย สี่ ฒู้ง ฮนั้ม ไม้ หฒ่าย,  หย่า โหฒว บัวะ ฮ่อง เญย สี่ ฒู้ง ซ้าว ไม้ ฮี่ง.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ໂຕສ໋ວ ໂຮລ ເຍີຍ ສີ່  ຕສູ໊ງ ຮນ້ຳ ໄມ້ ຕສ່າຍ,   ຢ່າ ໂຕສ໋ວ ບົວະ ຮ່ອງ ເຍີຍ ສີ່ ຕສູ໊ງ ຊ້າວ ໄມ້ ຮີ່ງ.    </a:t>
            </a:r>
          </a:p>
        </p:txBody>
      </p:sp>
    </p:spTree>
  </p:cSld>
  <p:clrMapOvr>
    <a:masterClrMapping/>
  </p:clrMapOvr>
  <p:transition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3718</Words>
  <Application>Microsoft Office PowerPoint</Application>
  <PresentationFormat>Widescreen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Ahkwai Lertsirikarn</cp:lastModifiedBy>
  <cp:revision>2</cp:revision>
  <dcterms:created xsi:type="dcterms:W3CDTF">2022-02-28T15:22:16Z</dcterms:created>
  <dcterms:modified xsi:type="dcterms:W3CDTF">2022-02-28T15:26:32Z</dcterms:modified>
</cp:coreProperties>
</file>