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50" r:id="rId10"/>
    <p:sldLayoutId id="21474836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Then Job answered,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โยบ​ตำหนิ​สหาย​ของ​ตนแล้ว​โยบต​อบ​ว่า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Yopv ziouc dau,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โย้บ ฯฒฯ เตา,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ໂຢ໊ບ ຕສ່ຽວ ເຕົາ,      </a:t>
            </a:r>
          </a:p>
        </p:txBody>
      </p:sp>
    </p:spTree>
  </p:cSld>
  <p:clrMapOvr>
    <a:masterClrMapping/>
  </p:clrMapOvr>
  <p:transition>
    <p:cover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6:10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Be it still my consolation,     yes, let me exult in pain that doesn’t spare,     that I have not denied the words of the Holy One.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นี่​จะ​เป็น​การ​ปลอบโยน​ใจ​ของ​ข้าข้า​คง​เต้น​โลด​แม้​ใน​ความ​เจ็บปวด​จะ​ขาด​ใจเพราะ​ข้า​มิได้​ปฏิเสธ​พระ​วจนะ​ของ​องค์​ผู้​บริสุทธิ์​นั้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Hnangv naaic zoux haih orn yie nyei hnyouv,  maiv gunv yie nyei baengc siem yie zungv njien-youh nyei tiux, weic zuqc yie maiv ngaengc Cing-Nzengc Wuov Dauh nyei waac.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ฮนั้ง หน่าย โหฒว ไฮ่ ออน เยีย เญย เฮญี้ยว,  ไม้ กุ๊น เยีย เญย แป่ง เซียม เยีย ฒู้ง เฌียน-โย่ว เญย ถิว, เหว่ย หฒุ เยีย ไม้ แหง่ง ธีง-เหฑ่ง วั้ว เต้า เญย หว่า.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ຮນັ້ງ ໜ່າຍ ໂຕສ໋ວ ໄຮ່ ອອນ ເຢຍ ເຍີຍ ໂຮຍ້ວ,   ໄມ້ ກຸ໊ນ ເຢຍ ເຍີຍ ແປ່ງ ຊຽມ ເຢຍ ຕສູ໊ງ ອຈຽນ-ໂຢ້ວ ເຍີຍ ຖິວ,    ເຫວີ່ຍ ຕສຸ ເຢຍ ໄມ້ ແຫງ່ງ ທສີງ-ເດສ່ງ ວົ້ວ ເຕົ້າ ເຍີຍ ຫວ່າ.      </a:t>
            </a:r>
          </a:p>
        </p:txBody>
      </p:sp>
    </p:spTree>
  </p:cSld>
  <p:clrMapOvr>
    <a:masterClrMapping/>
  </p:clrMapOvr>
  <p:transition>
    <p:cover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6:11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What is my strength, that I should wait?     What is my end, that I should be patient?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ข้า​มี​กำลัง​อะไร ที่​ข้า​จะ​คอยและ​อะไร​เป็น​อวสาน​ของ​ข้า​ที่​ข้า​จะต้อง​อดทน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“Yie maaih haaix nyungc qaqv bun yie corc haih zuov jienv?  Yie nyei setv mueiz hnangv haaix nor, yie cingx daaih oix zuqc maaih noic diev?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``เยีย ม่าย หาย หญู่ง ชะ ปุน เยีย หธ่อ ไฮ่ ฒั้ว เจี๊ยน?  เยีย เญย เซ้ด เมว์ย ฮนั้ง หาย นอ, เยีย หธีง ต้าย อ๋อย หฒุ ม่าย หน่อย เตี๊ย?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“ເຢຍ ມ່າຍ ຫາຍ ຫຍູ່ງ ທຈະ  ປຸນ ເຢຍ ຖສໍ່ ໄຮ່ ຕສົ໊ວ ຈ໊ຽນ?   ເຢຍ ເຍີຍ ເຊດ ເມວີ໌ຍ ຮນັ້ງ ຫາຍ ນໍ, ເຢຍ ຖສີງ ຕ້າຍ ອ໋ອຍ ຕສຸ ມ່າຍ ໜ່ອຍ ເຕ໊ຍ?    </a:t>
            </a:r>
          </a:p>
        </p:txBody>
      </p:sp>
    </p:spTree>
  </p:cSld>
  <p:clrMapOvr>
    <a:masterClrMapping/>
  </p:clrMapOvr>
  <p:transition>
    <p:cover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6:12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Is my strength the strength of stones?     Or is my flesh of brass?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กำลัง​ของ​ข้า​เป็น​กำลัง​ของ​หิน​หรือเนื้อ​ของ​ข้า​เป็น​เนื้อ​ทอง​สัมฤทธิ์​หรือ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Yie nyei qaqv se la'bieiv nyei qaqv fai?  Yie nyei orv sin benx dongh siqv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เยีย เญย ชะ เซ หละเปย๊ย เญย ชะ ไฟ?  เยีย เญย อ๊อ ซิน เป๋น ต้ง ซิ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ເຢຍ ເຍີຍ ທຈະ ເຊ ຫລະເປຢີ໊ຍ ເຍີຍ ທຈະ ໄຟ?   ເຢຍ ເຍີຍ ອໍ໊ ຊິນ ເປ໋ນ ຕົ້ງ ຊິ ໄຟ?    </a:t>
            </a:r>
          </a:p>
        </p:txBody>
      </p:sp>
    </p:spTree>
  </p:cSld>
  <p:clrMapOvr>
    <a:masterClrMapping/>
  </p:clrMapOvr>
  <p:transition>
    <p:cover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6:13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Isn’t it that I have no help in me,     That wisdom is driven quite from me?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ที่​จริง​ข้า​ไม่​มี​ความ​ช่วยเหลือ​ใน​ตัว​ข้า​เลยข้า​จน​ปัญญา​เสีย​แล้ว​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Yie ganh zungv maiv maaih qaqv tengx yie ganh aqv.  Yie yaac jomc za'eix mi'aqv.  Yopv Ngopv Loz-Gaeng Doic Nduov Ninh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เยีย กั้น ฒู้ง ไม้ ม่าย ชะ เถง เยีย กั้น อ๊ะ.  เยีย หย่า จ่ม หฒะเอ๋ย หมี่ อ๊ะ.  โย้บ งบ โล์-แกง ต่อย ดั๊ว นิ่น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ເຢຍ ກັ້ນ ຕສູ໊ງ ໄມ້ ມ່າຍ ທຈະ ເຖງ ເຢຍ ກັ້ນ ອ໊ະ.   ເຢຍ ຢ່າ ຈົ່ມ ຕສະເອີ໋ຍ ໝີ່ ອ໊ະ.   ໂຢ໊ບ ງົບ ໂລ໌-ແກງ ຕ່ອຍ  ດົ໊ວ ນິ່ນ    </a:t>
            </a:r>
          </a:p>
        </p:txBody>
      </p:sp>
    </p:spTree>
  </p:cSld>
  <p:clrMapOvr>
    <a:masterClrMapping/>
  </p:clrMapOvr>
  <p:transition>
    <p:cover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6:14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“To him who is ready to faint, kindness should be shown from his friend;     even to him who forsakes the fear of the Almighty.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“บุคคล​ผู้ใด หน่วง​เหนี่ยว​ความ​กรุณา​ไว้​จาก​เพื่อน​ก็​ทอดทิ้ง​ความ​ยำเกรง​องค์​ผู้​ทรง​มหิทธิ​ฤทธิ์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“Haaix dauh duqv-eix maiv zoux longx bun ninh nyei loz-gaeng doic,  wuov dauh guangc, maiv taaih Nernh Jiex nyei Tin-Hungh.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``หาย เต้า ตุ๊-เอ๋ย ไม้ โหฒว หลง ปุน นิ่น เญย โล์-แกง ต่อย,  วั้ว เต้า กวั่ง, ไม้ ท่าย เน่น เจี๋ย เญย ทิน-ฮู่ง.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“ຫາຍ ເຕົ້າ ຕຸ໊-ເອີ໋ຍ ໄມ້ ໂຕສ໋ວ ຫລົງ ປຸນ ນິ່ນ ເຍີຍ ໂລ໌-ແກງ ຕ່ອຍ,   ວົ້ວ ເຕົ້າ ກວັ່ງ, ໄມ້ ທ່າຍ ເນິ່ນ ເຈ໋ຍ ເຍີຍ ທິນ-ຮູ່ງ.     </a:t>
            </a:r>
          </a:p>
        </p:txBody>
      </p:sp>
    </p:spTree>
  </p:cSld>
  <p:clrMapOvr>
    <a:masterClrMapping/>
  </p:clrMapOvr>
  <p:transition>
    <p:cover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6:15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My brothers have dealt deceitfully as a brook,     as the channel of brooks that pass away;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พี่​น้อง​ของ​ข้า​ทรยศ​อย่าง​ห้วยอย่าง​ห้วย​ที่​น้ำ​ไหล​ล้น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Yie nyei gorx-youz nduov yie hnangv wuom-seix,  aengx hnangv ndoqv-zuonx haih nqaai nzengc.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เยีย เญย ก๋อ-โย์ว ดั๊ว เยีย ฮนั้ง ววม-เสย,  แอ๋ง ฮนั้ง โด๊ะ-หฒวน ไฮ่ ฆาย เหฑ่ง.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ເຢຍ ເຍີຍ ກໍ໋-ໂຢ໌ວ ດົ໊ວ ເຢຍ ຮນັ້ງ ວວມ-ເສີຍ,   ແອ໋ງ ຮນັ້ງ ໂດ໊ະ-ຕສ໋ວນ ໄຮ່ ອກາຍ ເດສ່ງ.     </a:t>
            </a:r>
          </a:p>
        </p:txBody>
      </p:sp>
    </p:spTree>
  </p:cSld>
  <p:clrMapOvr>
    <a:masterClrMapping/>
  </p:clrMapOvr>
  <p:transition>
    <p:cover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6:16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Which are black by reason of the ice,     in which the snow hides itself.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ซึ่ง​ดำ​ไป​เหตุ​ด้วย​น้ำแข็งและ​ที่​หิมะ​ซ่อน​ตัว​อยู่​ใน​นั้น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Ndoqv gitv sorng ziouc hmuangx,  sorng yaac ndui gu'nguaaic torngv jienv.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โด๊ะ กิ๊ด ซอง ฯฒฯ หฮมวัง,  ซอง หย่า ดุย กู้ หงว่าย ท้อง เจี๊ยน.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ໂດ໊ະ ກິ໊ດ ຊອງ ຕສ່ຽວ ຫຮມວັງ,   ຊອງ ຢ່າ ດຸຍ ກູ້ ຫງວ່າຍ ທ້ອງ ຈ໊ຽນ.    </a:t>
            </a:r>
          </a:p>
        </p:txBody>
      </p:sp>
    </p:spTree>
  </p:cSld>
  <p:clrMapOvr>
    <a:masterClrMapping/>
  </p:clrMapOvr>
  <p:transition>
    <p:cover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6:17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In the dry season, they vanish.     When it is hot, they are consumed out of their place.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​ใน​คิมหันต์​มัน​ก็​หายไปเมื่อ​ร้อน มัน​ก็​สูญ​ไป​จาก​ที่​ของ​มัน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Yuoqv nyei ziangh hoc sorng yuqc mi'aqv.  Nyutc jorm ziouc mitc nzengc, maiv yiem ninh nyei dorngx.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ยัวะ เญย เฒี่ยง โห่ ซอง หยุ หมี่ อ๊ะ.  หญุด จอม ฯฒฯ หมิด เหฑ่ง, ไม้ เยียม นิ่น เญย ต๋อง.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ຢົ໊ວະ ເຍີຍ ຕສຢັ້ງ ໂຫ່  ຊອງ ຢຸ ໝີ່ ອ໊ະ.   ຫຍຸດ ຈອມ ຕສ່ຽວ ໝິດ ເດສ່ງ, ໄມ້ ຢຽມ ນິ່ນ ເຍີຍ ຕ໋ອງ.    </a:t>
            </a:r>
          </a:p>
        </p:txBody>
      </p:sp>
    </p:spTree>
  </p:cSld>
  <p:clrMapOvr>
    <a:masterClrMapping/>
  </p:clrMapOvr>
  <p:transition>
    <p:cover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6:18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 caravans that travel beside them turn aside.     They go up into the waste, and perish.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หมู่​คน​เดินทาง​หัน​ออก​จาก​ทาง​ของ​เขาเขา​ขึ้น​ไป​ยัง​ที่​ร้าง​เปล่า และ​พินาศ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Gapv doic cuotv jauv nyei mienh leih ninh mbuo nyei jauv,  ninh mbuo bieqc deic-bung-huaang ziouc zuqc mietc.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กั๊บ ต่อย ธ้วด เจ๊า เญย เมี่ยน เล่ย นิ่น บัว เญย เจ๊า,  นิ่น บัว เปียะ เต่ย-ปูง-ฮวาง ฯฒฯ หฒุ เหมียด.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ກັ໊ບ ຕ່ອຍ ທສວດ ເຈົ໊າ ເຍີຍ ມ່ຽນ  ເລີ່ຍ ນິ່ນ ບົວ ເຍີຍ ເຈົ໊າ,   ນິ່ນ ບົວ ເປັຍ ເຕີ່ຍ-ປູງ-ຮວາງ ຕສ່ຽວ ຕສຸ ໝຽດ.    </a:t>
            </a:r>
          </a:p>
        </p:txBody>
      </p:sp>
    </p:spTree>
  </p:cSld>
  <p:clrMapOvr>
    <a:masterClrMapping/>
  </p:clrMapOvr>
  <p:transition>
    <p:cover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6:19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 caravans of Tema looked.     The companies of Sheba waited for them.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หมู่​คน​เดินทาง​ของ​ตำบล​เท​มา​มองดูคน​เดินทาง​ของ​เมือง​เช​บา​รอ​คอย​หมู่​คน​เหล่า​นั้น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Yiem Temaa Deic gapv doic cuotv jauv nyei mienh lorz wuom,  Qe^mbaa nyei jiex jauv saeng-eix mienh maaih lamh hnamv.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เยียม เท^มา เต่ย กั๊บ ต่อย ธ้วด เจ๊า เญย เมี่ยน ล์อ ววม,  เช^บา เญย เจี๋ย เจ๊า แซง-เอ๋ย เมี่ยน ม่าย ลั่ม ฮนั้ม.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ຢຽມ ເທ^ມາ ເຕີ່ຍ ກັ໊ບ ຕ່ອຍ ທສວດ ເຈົ໊າ ເຍີຍ ມ່ຽນ ລໍ໌ ວວມ,   ເທຈ^ບາ ເຍີຍ ເຈ໋ຍ ເຈົ໊າ ແຊງ-ເອີ໋ຍ ມ່ຽນ ມ່າຍ ລ່ຳ ຮນ້ຳ.    </a:t>
            </a:r>
          </a:p>
        </p:txBody>
      </p:sp>
    </p:spTree>
  </p:cSld>
  <p:clrMapOvr>
    <a:masterClrMapping/>
  </p:clrMapOvr>
  <p:transition>
    <p:cover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“Oh that my anguish were weighed,     and all my calamity laid in the balances!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“โอ ข้า​อยาก​ให้​ชั่ง​ดู​ความ​ร้อน​ใจ​ของ​ข้าและ​เอา​ความ​ลำบาก​ยากเย็น​ของ​ข้า​ใส่​ไว้​ใน​ตราชู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“Feix duqv haih zorqv yie nzauh faanh nyei jauv daaih nziang,  yie nyei yietc zungv kouv naanc an jienv tin-baengh nziangx,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``เฝย ตุ๊ ไฮ่ เฒาะ เยีย เฑ่า ฟ่าน เญย เจ๊า ต้าย เฑียง,  เยีย เญย เหยียด ฒู้ง โค้ว หน่าน อัน เจี๊ยน ทิน-แป้ง เหฑียง,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“ເຝີຍ ຕຸ໊ ໄຮ່ ເຕສ໊າະ ເຢຍ ເດສົ້າ ຟ່ານ ເຍີຍ ເຈົ໊າ ຕ້າຍ ດສຢັງ,   ເຢຍ ເຍີຍ ຢຽດ ຕສູ໊ງ ໂຄ້ວ ໜ່ານ ອັນ ຈ໊ຽນ ທິນ-ແປ້ງ ດສຢັ໋ງ,    </a:t>
            </a:r>
          </a:p>
        </p:txBody>
      </p:sp>
    </p:spTree>
  </p:cSld>
  <p:clrMapOvr>
    <a:masterClrMapping/>
  </p:clrMapOvr>
  <p:transition>
    <p:cover dir="l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6:20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They were distressed because they were confident.     They came there, and were confounded.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เพราะ​เขา​ทั้ง​หลาย​หวัง​ใจ เขา​จึง​ต้อง​ผิดหวังเขา​มาถึง​ที่​นั่น​และ​ต้อง​ยุ่ง​ใจ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mbuo maaih lamh hnamv haih duqv mv baac maiv duqv aqv.  Mingh taux wuov ninh mbuo ziouc hnyouv lunc nzengc.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บัว ม่าย ลั่ม ฮนั้ม ไฮ่ ตุ๊ มป่า ไม้ ตุ๊ อ๊ะ.  มี่ง เถา วั้ว นิ่น บัว ฯฒฯ เฮญี้ยว หลุ่น เหฑ่ง.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ບົວ ມ່າຍ ລ່ຳ ຮນ້ຳ ໄຮ່ ຕຸ໊ ມປ່າ ໄມ້ ຕຸ໊ ອ໊ະ.   ມີ່ງ ເຖົາ ວົ້ວ ນິ່ນ ບົວ ຕສ່ຽວ ໂຮຍ້ວ ຫລຸ່ນ ເດສ່ງ.    </a:t>
            </a:r>
          </a:p>
        </p:txBody>
      </p:sp>
    </p:spTree>
  </p:cSld>
  <p:clrMapOvr>
    <a:masterClrMapping/>
  </p:clrMapOvr>
  <p:transition>
    <p:cover dir="l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6:21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For now you are nothing.     You see a terror, and are afraid.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บัดนี้ ท่าน​ทั้ง​หลาย​เป็น​อย่าง​นั้น​แก่​ข้าท่าน​เห็น​ความ​ลำบาก​ยากเย็น​และ​ท่าน​ก็​กลัว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Ih zanc meih mbuo weic yie se hnangv naaic aqv.  Meih mbuo buatc yie zuqc kouv nyei sic ziouc haeqv meih mbuo gamh nziex.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อี้ หฒั่น เม่ย บัว เหว่ย เยีย เซ ฮนั้ง หน่าย อ๊ะ.  เม่ย บัว ปวัด เยีย หฒุ โค้ว เญย สี่ ฯฒฯ แฮะ เม่ย บัว กั้ม เหฑีย.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ອີ້ ຕສັ່ນ ເມີ່ຍ ບົວ ເຫວີ່ຍ ເຢຍ ເຊ ຮນັ້ງ ໜ່າຍ ອ໊ະ.   ເມີ່ຍ ບົວ ປວັດ ເຢຍ ຕສຸ ໂຄ້ວ ເຍີຍ ສີ່ ຕສ່ຽວ ແຮະ ເມີ່ຍ ບົວ ກ້ຳ ເດສ໋ຍ.    </a:t>
            </a:r>
          </a:p>
        </p:txBody>
      </p:sp>
    </p:spTree>
  </p:cSld>
  <p:clrMapOvr>
    <a:masterClrMapping/>
  </p:clrMapOvr>
  <p:transition>
    <p:cover dir="l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6:22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Did I say, ‘Give to me?’     or, ‘Offer a present for me from your substance?’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ข้า​พูด​ว่า ‘ขอ​ของ​กำนัล​ข้า​หน่อย’หรือ ‘ขอ​สินบน​จาก​ทรัพย์สิน​ของ​ท่าน ให้​ข้า’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Yie gorngv jiex ‘Tov meih mbuo bun zingh nyeic yie’?  Fai ‘Longc meih mbuo nyei zinh zoih nzuiz nyaanh hmuangx bun yie’?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เยีย ก๊อง เจี๋ย `โท้ เม่ย บัว ปุน ฒี่ง เหญ่ย เยีย'?  ไฟ `หล่ง เม่ย บัว เญย ฒิ่น ฒ่อย ฑุ์ย ญ่าน หฮมวัง ปุน เยีย'?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ເຢຍ ກ໊ອງ ເຈ໋ຍ ‘ໂທ້ ເມີ່ຍ ບົວ ປຸນ ຕສີ້ງ ເຫຍີ່ຍ ເຢຍ’?   ໄຟ ‘ຫລົ່ງ ເມີ່ຍ ບົວ ເຍີຍ ຕສິ້ນ ຕສ້ອຍ ດສຸ໌ຍ ຍ່ານ ຫຮມວັງ ປຸນ ເຢຍ’?    </a:t>
            </a:r>
          </a:p>
        </p:txBody>
      </p:sp>
    </p:spTree>
  </p:cSld>
  <p:clrMapOvr>
    <a:masterClrMapping/>
  </p:clrMapOvr>
  <p:transition>
    <p:cover dir="l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6:23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or, ‘Deliver me from the adversary’s hand?’     or, ‘Redeem me from the hand of the oppressors?’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หรือ​ว่า ‘ขอ​ช่วย​กู้​ข้า​จาก​มือ​ของ​ปฏิปักษ์’หรือ​ว่า ‘ขอ​ไถ่​ข้า​จาก​มือ​ของ​ผู้​บีบ​บังคับ’ 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Fai yie gorngv jiex ‘Njoux yie biaux ndutv yie nyei win-wangv nyei buoz-ndiev’?  Fai ‘Zuoqc yie yiem zeix mienh nyei mienh nyei buoz-ndiev cuotv daaih’?  Yopv Gorngv Ninh Maiv Zoux Dorngc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ไฟ เยีย ก๊อง เจี๋ย `เหฌียว เยีย เปย๋า ดุ๊ด เยีย เญย วิน-วั้ง เญย ปั์ว-เดี๊ย'?  ไฟ `หฒัวะ เยีย เยียม เหฒย เมี่ยน เญย เมี่ยน เญย ปั์ว-เดี๊ย ธ้วด ต้าย'?  โย้บ ก๊อง นิ่น ไม้ โหฒว ต่อง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ໄຟ ເຢຍ ກ໊ອງ ເຈ໋ຍ ‘ໂອຈ໋ວ ເຢຍ ເປຢົ໋າ ດຸ໊ດ ເຢຍ ເຍີຍ ວິນ-ວັ້ງ ເຍີຍ ປົ໌ວ-ເດ໊ຍ’?   ໄຟ ‘ຕສົວະ ເຢຍ ຢຽມ ເຕສີ໋ຍ ມ່ຽນ ເຍີຍ ມ່ຽນ ເຍີຍ ປົ໌ວ-ເດ໊ຍ ທສວດ ຕ້າຍ’?   ໂຢ໊ບ ກ໊ອງ ນິ່ນ ໄມ້ ໂຕສ໋ວ ຕ່ອງ    </a:t>
            </a:r>
          </a:p>
        </p:txBody>
      </p:sp>
    </p:spTree>
  </p:cSld>
  <p:clrMapOvr>
    <a:masterClrMapping/>
  </p:clrMapOvr>
  <p:transition>
    <p:cover dir="l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6:24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“Teach me, and I will hold my peace.     Cause me to understand wherein I have erred.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“สอน​ข้า​ซี และ​ข้า​จะ​เงียบขอ​ทำ​ให้​ข้า​เข้าใจ​ว่า​ข้า​ผิด​ตรงไหน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“Njaaux yie maah! Yie ziouc maiv ko lo.  Tov bun yie bieqc hnyouv yie hnangv haaix nor zoux dorngc.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``หฌาว เยีย ม่าะ! เยีย ฯฒฯ ไม้ โค โล.  โท้ ปุน เยีย เปียะ เฮญี้ยว เยีย ฮนั้ง หาย นอ โหฒว ต่อง.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“ອຈ໋າວ ເຢຍ ມ່າະ! ເຢຍ ຕສ່ຽວ ໄມ້ ໂຄ ໂລ.   ໂທ້ ປຸນ ເຢຍ ເປັຍ ໂຮຍ້ວ ເຢຍ ຮນັ້ງ ຫາຍ ນໍ ໂຕສ໋ວ ຕ່ອງ.    </a:t>
            </a:r>
          </a:p>
        </p:txBody>
      </p:sp>
    </p:spTree>
  </p:cSld>
  <p:clrMapOvr>
    <a:masterClrMapping/>
  </p:clrMapOvr>
  <p:transition>
    <p:cover dir="l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6:25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How forcible are words of uprightness!     But your reproof, what does it reprove?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คำ​ซื่อตรง​มี​อำนาจ​มาก​จริงๆแต่​คำ​ติ​เตือน​ของ​ท่าน​ติ​เตือน​อะไร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Zingx nyei waac maaih hatc maaz hlo,  meih mbuo gorngv-hemx mv baac gorngv-hemx haaix nyungc?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หฒีง เญย หว่า ม่าย หัด ม์า โฮล,  เม่ย บัว ก๊อง-เหม มป่า ก๊อง-เหม หาย หญู่ง?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ຕສີ໋ງ ເຍີຍ ຫວ່າ ມ່າຍ ຫັດ ມ໌າ ໂຮລ,   ເມີ່ຍ ບົວ ກ໊ອງ-ເຫມ ມປ່າ ກ໊ອງ-ເຫມ ຫາຍ ຫຍູ່ງ?    </a:t>
            </a:r>
          </a:p>
        </p:txBody>
      </p:sp>
    </p:spTree>
  </p:cSld>
  <p:clrMapOvr>
    <a:masterClrMapping/>
  </p:clrMapOvr>
  <p:transition>
    <p:cover dir="l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6:26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Do you intend to reprove words,     since the speeches of one who is desperate are as wind?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ท่าน​คิด​ว่า​ท่าน​ติ​เตือน​ถ้อยคำ​ได้​หรือเมื่อ​คำ​ปราศรัย​ของ​คน​สิ้น​หวัง​เป็น​แต่​ลม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Maiv lamh hnamv nyei mienh gorngv nyei waac se hnangv nziaaux nor,  wuov nyungc meih mbuo weic haaix diuc oix dau wuov deix waac?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ไม้ ลั่ม ฮนั้ม เญย เมี่ยน ก๊อง เญย หว่า เซ ฮนั้ง หฑยาว นอ,  วั้ว หญู่ง เม่ย บัว เหว่ย หาย ติ่ว อ๋อย เตา วั้ว เต๋ย หว่า?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ໄມ້ ລ່ຳ ຮນ້ຳ ເຍີຍ ມ່ຽນ ກ໊ອງ ເຍີຍ ຫວ່າ ເຊ ຮນັ້ງ ດສຢ໋າວ ນໍ,   ວົ້ວ ຫຍູ່ງ ເມີ່ຍ ບົວ ເຫວີ່ຍ ຫາຍ ຕິ່ວ ອ໋ອຍ ເຕົາ ວົ້ວ ເຕີ໋ຍ ຫວ່າ?    </a:t>
            </a:r>
          </a:p>
        </p:txBody>
      </p:sp>
    </p:spTree>
  </p:cSld>
  <p:clrMapOvr>
    <a:masterClrMapping/>
  </p:clrMapOvr>
  <p:transition>
    <p:cover dir="l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6:27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Yes, you would even cast lots for the fatherless,     and make merchandise of your friend.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เออ ท่าน​ทั้ง​หลาย​คง​จะ​ได้​จับ​ฉลาก​เอา​ลูก​กำพร้า​พ่อและ​ต่อรอง​เอา​เพื่อน​ของ​ท่าน​เหมือน​เป็น​สินค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mbuo zungv dingc maengc mangc weic duqv guh hanh fu'jueiv,  yaac maaic ganh nyei loz-gaeng doic weic duqv nyaanh.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บัว ฒู้ง ตี่ง แหม่ง หมั่ง เหว่ย ตุ๊ กู้ ฮั่น ฝุเจว๊ย,  หย่า หม่าย กั้น เญย โล์-แกง ต่อย เหว่ย ตุ๊ ญ่าน.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ບົວ ຕສູ໊ງ ຕີ່ງ ແໝ່ງ ໝັ່ງ ເຫວີ່ຍ ຕຸ໊ ກູ້ ຮັ່ນ ຝຸຈ໊ວຍ,   ຢ່າ ໝ່າຍ ກັ້ນ ເຍີຍ ໂລ໌-ແກງ ຕ່ອຍ ເຫວີ່ຍ ຕຸ໊ ຍ່ານ.      </a:t>
            </a:r>
          </a:p>
        </p:txBody>
      </p:sp>
    </p:spTree>
  </p:cSld>
  <p:clrMapOvr>
    <a:masterClrMapping/>
  </p:clrMapOvr>
  <p:transition>
    <p:cover dir="l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6:28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Now therefore be pleased to look at me,     for surely I shall not lie to your face.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“แต่​บัดนี้ ขอ​มองดู​ข้าเพราะ​ข้า​จะ​ไม่​มุสา​ต่อ​หน้า​ของ​ท่าน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“Ih zanc tov meih mbuo mangc yie,  yie maiv dorng jienv meih mbuo gorngv-baeqc.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``อี้ หฒั่น โท้ เม่ย บัว หมั่ง เยีย,  เยีย ไม้ ตอง เจี๊ยน เม่ย บัว ก๊อง-แปะ.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“ອີ້ ຕສັ່ນ ໂທ້ ເມີ່ຍ ບົວ ໝັ່ງ ເຢຍ,   ເຢຍ ໄມ້ ຕອງ ຈ໊ຽນ ເມີ່ຍ ບົວ ກ໊ອງ-ແປະ.    </a:t>
            </a:r>
          </a:p>
        </p:txBody>
      </p:sp>
    </p:spTree>
  </p:cSld>
  <p:clrMapOvr>
    <a:masterClrMapping/>
  </p:clrMapOvr>
  <p:transition>
    <p:cover dir="l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6:29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Please return.     Let there be no injustice.     Yes, return again.     My cause is righteous.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ขอ​ที​เถอะ ขอ​หัน​คิด​ใหม่ อย่า​ผิด​ธรรม​เลยเออ กลับ​คิด​ใหม่​เถอะ ข้า​ยัง​ถูก​อยู่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Tov meih mbuo aengx hnamv nzunc. Maiv dungx zoux maiv baengh fim.  Ih zanc tov aengx hnamv nzunc. Oix zuqc bun cing yie zoux duqv zingx nyei.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โท้ เม่ย บัว แอ๋ง ฮนั้ม หฑุ่น. ไม้ ตู๋ง โหฒว ไม้ แป้ง ฟิม.  อี้ หฒั่น โท้ แอ๋ง ฮนั้ม หฑุ่น. อ๋อย หฒุ ปุน ธีง เยีย โหฒว ตุ๊ หฒีง เญย.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ໂທ້ ເມີ່ຍ ບົວ ແອ໋ງ ຮນ້ຳ ດສຸ່ນ. ໄມ້ ຕູ໋ງ ໂຕສ໋ວ ໄມ້ ແປ້ງ ຟິມ.   ອີ້ ຕສັ່ນ ໂທ້ ແອ໋ງ ຮນ້ຳ ດສຸ່ນ. ອ໋ອຍ ຕສຸ ປຸນ ທສີງ ເຢຍ ໂຕສ໋ວ ຕຸ໊ ຕສີ໋ງ ເຍີຍ.    </a:t>
            </a:r>
          </a:p>
        </p:txBody>
      </p:sp>
    </p:spTree>
  </p:cSld>
  <p:clrMapOvr>
    <a:masterClrMapping/>
  </p:clrMapOvr>
  <p:transition>
    <p:cover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For now it would be heavier than the sand of the seas,     therefore have my words been rash.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​ก็​จะ​หนัก​กว่า​ทราย​ใน​ทะเลเพราะ​เหตุ​นี้​คำพูด​ของ​ข้า​ก็​หุนหัน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zungv gauh hniev koiv nyei saa-ziou.  Weic naaiv yie nyei waac beqv nyei,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ฒู้ง เก้า เฮนี้ย ค้อย เญย ซา-เฒียว.  เหว่ย น้าย เยีย เญย หว่า เป๊ะ เญย,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ຕສູ໊ງ ເກົ້າ ເຮນ້ຍ ຄ້ອຍ ເຍີຍ ຊາ-ຕສຽວ.   ເຫວີ່ຍ ນ້າຍ ເຢຍ ເຍີຍ ຫວ່າ ເປ໊ະ ເຍີຍ,    </a:t>
            </a:r>
          </a:p>
        </p:txBody>
      </p:sp>
    </p:spTree>
  </p:cSld>
  <p:clrMapOvr>
    <a:masterClrMapping/>
  </p:clrMapOvr>
  <p:transition>
    <p:cover dir="l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6:30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Is there injustice on my tongue?     Can’t my taste discern mischievous things?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มี​ความ​ผิด​สิ่ง​ใด​บน​ลิ้น​ข้า​หรือข้าน่ะ​หรือ ไม่​รู้​ถึง​ภัย​พิบัติ​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Yie gorngv nyei waacmaaih haaix nyungc dorngc fai?  Meih mbuo hnamv daaih yie maiv haih seix maiv cuotv zeqc naanc?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เยีย ก๊อง เญย หว่า ม่าย หาย หญู่ง ต่อง ไฟ?  เม่ย บัว ฮนั้ม ต้าย เยีย ไม้ ไฮ่ เสย ไม้ ธ้วด เหฒะ หน่าน?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ເຢຍ ກ໊ອງ ເຍີຍ ຫວ່າ  ມ່າຍ ຫາຍ ຫຍູ່ງ ຕ່ອງ ໄຟ?   ເມີ່ຍ ບົວ ຮນ້ຳ ຕ້າຍ ເຢຍ ໄມ້ ໄຮ່ ເສີຍ ໄມ້ ທສວດ ເຕສະ ໜ່ານ?   </a:t>
            </a:r>
          </a:p>
        </p:txBody>
      </p:sp>
    </p:spTree>
  </p:cSld>
  <p:clrMapOvr>
    <a:masterClrMapping/>
  </p:clrMapOvr>
  <p:transition>
    <p:cover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For the arrows of the Almighty are within me.     My spirit drinks up their poison.             The terrors of God set themselves in array against me.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พราะ​ธนู​ของ​องค์​ผู้​ทรง​มหิทธิ​ฤทธิ์​ก็​อยู่​ใน​ตัว​ข้าจิตใจ​ของ​ข้า​ดื่ม​พิษ​ของ​มันความ​น่า​หวาดเสียว​จาก​พระ​เจ้า​ขยาย​แนว​เข้า​ใส่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weic zuqc Nernh Jiex Wuov Dauh nyei forng-cang yiem yie nyei sin,  forng-cang nyei ndie-doqc biaux gormx sin, yie zuqc Tin-Hungh longc nyungc-nyungc haeqv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เหว่ย หฒุ เน่น เจี๋ย วั้ว เต้า เญย ฟอง-ธัง เยียม เยีย เญย ซิน,  ฟอง-ธัง เญย เดีย-โตะ เปย๋า ก๋อม ซิน, เยีย หฒุ ทิน-ฮู่ง หล่ง หญู่งๆ แฮะ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ເຫວີ່ຍ ຕສຸ ເນິ່ນ ເຈ໋ຍ ວົ້ວ ເຕົ້າ ເຍີຍ ຟອງ-ທສັງ ຢຽມ ເຢຍ ເຍີຍ ຊິນ,   ຟອງ-ທສັງ ເຍີຍ ເດຍ-ໂຕະ ເປຢົ໋າ ກ໋ອມ ຊິນ,    ເຢຍ ຕສຸ ທິນ-ຮູ່ງ ຫລົ່ງ ຫຍູ່ງໆ ແຮະ ເຢຍ.    </a:t>
            </a:r>
          </a:p>
        </p:txBody>
      </p:sp>
    </p:spTree>
  </p:cSld>
  <p:clrMapOvr>
    <a:masterClrMapping/>
  </p:clrMapOvr>
  <p:transition>
    <p:cover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Does the wild donkey bray when he has grass?             Or does the ox low over his fodder?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ลา​ป่า​ร้อง​เมื่อ​มัน​มี​หญ้า​หรือวัว​ผู้​ร้อง​บน​กอง​หญ้า​ของ​มัน​หรือ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Hieh lorh maaih miev nyanc, ninh heuc nyei fai?  Ngongh maaih mbiauh nqaauv nyanc, ninh heuc nyei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เฮยี่ย ล่อ ม่าย เมี้ย หญั่น, นิ่น เห่ว เญย ไฟ?  ง่ง ม่าย เบย้า ฆ้าว หญั่น, นิ่น เห่ว เญย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ເຮ່ຍ ລໍ່ ມ່າຍ ເມ້ຍ ຫຍັ່ນ,  ນິ່ນ ເຫ່ວ ເຍີຍ ໄຟ?   ງົ່ງ ມ່າຍ ເບຢົ້າ ອກ໊າວ ຫຍັ່ນ, ນິ່ນ ເຫ່ວ ເຍີຍ ໄຟ?    </a:t>
            </a:r>
          </a:p>
        </p:txBody>
      </p:sp>
    </p:spTree>
  </p:cSld>
  <p:clrMapOvr>
    <a:masterClrMapping/>
  </p:clrMapOvr>
  <p:transition>
    <p:cover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Can that which has no flavor be eaten without salt?             Or is there any taste in the white of an egg?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จะ​รับประทาน​สิ่ง​ที่​จืด​โดย​ไม่​ใส่​เกลือ​ได้​หรือหรือ​มะเขือมอญ​มี​รส​อะไรบ้าง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Maiv maaih mueix nyei ga'naaiv maiv an nzauv haih nyanc duqv nyei fai?  Jaux-orvmaaih haaix nyungc mueix doc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ไม้ ม่าย เหมวย เญย กะน้าย ไม้ อัน เฑ้า ไฮ่ หญั่น ตุ๊ เญย ไฟ?  เจ๋า-อ๊อ ม่าย หาย หญู่ง เหมวย โต่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ໄມ້ ມ່າຍ ເໝວີຍ ເຍີຍ ກະນ້າຍ ໄມ້ ອັນ ເດສົ໊າ ໄຮ່ ຫຍັ່ນ ຕຸ໊ ເຍີຍ ໄຟ?   ເຈົ໋າ-ອໍ໊  ມ່າຍ ຫາຍ ຫຍູ່ງ ເໝວີຍ ໂຕ່ ໄຟ?    </a:t>
            </a:r>
          </a:p>
        </p:txBody>
      </p:sp>
    </p:spTree>
  </p:cSld>
  <p:clrMapOvr>
    <a:masterClrMapping/>
  </p:clrMapOvr>
  <p:transition>
    <p:cover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My soul refuses to touch them.             They are as loathsome food to me.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สิ่ง​ที่​จิตใจ​ของ​ข้า​ไม่​ยอม​แตะ​ต้อง​นั้นกลับ​เป็น​อาหาร​ที่​เบื่อ​หน่าย​ของ​ข้า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Weic yie naaiv se gamh nziev nyei ga'naaiv,  yie nyei hnyouv siouc maiv duqv.  Yopv Maiv Lamh Hnamv Dorngx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เหว่ย เยีย น้าย เซ กั้ม เฑี้ย เญย กะน้าย,  เยีย เญย เฮญี้ยว เสี่ยว ไม้ ตุ๊.  โย้บ ไม้ ลั่ม ฮนั้ม ต๋อง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ເຫວີ່ຍ ເຢຍ ນ້າຍ ເຊ ກ້ຳ ເດສ໊ຍ ເຍີຍ ກະນ້າຍ,   ເຢຍ ເຍີຍ ໂຮຍ້ວ ສ່ຽວ ໄມ້ ຕຸ໊.   ໂຢ໊ບ ໄມ້ ລ່ຳ ຮນ້ຳ ຕ໋ອງ    </a:t>
            </a:r>
          </a:p>
        </p:txBody>
      </p:sp>
    </p:spTree>
  </p:cSld>
  <p:clrMapOvr>
    <a:masterClrMapping/>
  </p:clrMapOvr>
  <p:transition>
    <p:cover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“Oh that I might have my request,     that God would grant the thing that I long for,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“โอ ข้า​อยากจะ​ได้​สม​ดังที่​ทูล​ขอและ​ขอ​พระ​เจ้า​ทรง​ประทาน​ตาม​ความ​ปรารถนา​ของ​ข้า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“Feix duqv ziux yie tov nyei yie gengh haih duqv,  Tin-Hungh yaac oix ceix bun dongh yie oix duqv nyei.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``เฝย ตุ๊ หฒิว เยีย โท้ เญย เยีย เก้ง ไฮ่ ตุ๊,  ทิน-ฮู่ง หย่า อ๋อย เหธย ปุน ต้ง เยีย อ๋อย ตุ๊ เญย.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“ເຝີຍ ຕຸ໊ ຕສິ໋ວ ເຢຍ ໂທ້ ເຍີຍ ເຢຍ ເກ້ງ ໄຮ່ ຕຸ໊,   ທິນ-ຮູ່ງ ຢ່າ ອ໋ອຍ ເຖສີຍ ປຸນ ຕົ້ງ ເຢຍ ອ໋ອຍ ຕຸ໊ ເຍີຍ.    </a:t>
            </a:r>
          </a:p>
        </p:txBody>
      </p:sp>
    </p:spTree>
  </p:cSld>
  <p:clrMapOvr>
    <a:masterClrMapping/>
  </p:clrMapOvr>
  <p:transition>
    <p:cover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6:9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even that it would please God to crush me;     that he would let loose his hand, and cut me off!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ว่า​พระ​เจ้า​พอ​พระ​ทัย​ที่​จะ​ขยี้​ข้าว่า​พระ​องค์​จะ​ใช้​พระ​หัตถ์​ของ​พระ​องค์​อย่าง​เต็มที่ และ​ตัด​ข้า​ออก​เสีย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Feix duqv Tin-Hungh hlienx yie huv muonc,  sung ninh nyei buoz pai yie guangc.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เฝย ตุ๊ ทิน-ฮู่ง เหฮลียน เยีย ฮู้ หม่วน,  ซูง นิ่น เญย ปั์ว ไพ เยีย กวั่ง.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ເຝີຍ ຕຸ໊ ທິນ-ຮູ່ງ ຫຮລຽນ ເຢຍ ຮູ້ ໝ່ວນ,   ຊູງ ນິ່ນ ເຍີຍ ປົ໌ວ ໄພ ເຢຍ ກວັ່ງ.    </a:t>
            </a:r>
          </a:p>
        </p:txBody>
      </p:sp>
    </p:spTree>
  </p:cSld>
  <p:clrMapOvr>
    <a:masterClrMapping/>
  </p:clrMapOvr>
  <p:transition>
    <p:cover dir="l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3869</Words>
  <Application>Microsoft Office PowerPoint</Application>
  <PresentationFormat>Widescreen</PresentationFormat>
  <Paragraphs>180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Ahkwai Lertsirikarn</cp:lastModifiedBy>
  <cp:revision>2</cp:revision>
  <dcterms:created xsi:type="dcterms:W3CDTF">2022-02-28T15:22:41Z</dcterms:created>
  <dcterms:modified xsi:type="dcterms:W3CDTF">2022-02-28T15:27:36Z</dcterms:modified>
</cp:coreProperties>
</file>