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792" y="54"/>
      </p:cViewPr>
      <p:guideLst>
        <p:guide orient="horz" pos="2160"/>
        <p:guide pos="3840"/>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“Isn’t a man forced to labor on earth?     Aren’t his days like the days of a hired hand?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โย​บพูด​ทักท้วง​พระ​เจ้า“มนุษย์​ไม่​มี​การ​เข้า​ประจำการ​บน​แผ่นดิน​โลก​หรือและ​ชีวิต​ของ​เขา​ไม่​เหมือน​ของ​ลูกจ้าง​ดอก​หรือ</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“Baamh mienh yiem lungh ndiev kungx zuqc zoux kouv, ninh nyei hnoi-nyieqc hnangv zuqc maaic gong nyei mienh,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``ป้าม เมี่ยน เยียม ลู่ง เดี๊ย ขูง หฒุ โหฒว โค้ว, นิ่น เญย ฮนอย-เหญียะ ฮนั้ง หฒุ หม่าย กง เญย เมี่ยน,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“ປ້າມ ມ່ຽນ ຢຽມ ລູ່ງ ເດ໊ຍ ຂູງ ຕສຸ ໂຕສ໋ວ ໂຄ້ວ,  ນິ່ນ ເຍີຍ ຮນອຍ-ເຫຍັຍ ຮນັ້ງ ຕສຸ ໝ່າຍ ກົງ ເຍີຍ ມ່ຽນ, </a:t>
            </a:r>
          </a:p>
        </p:txBody>
      </p:sp>
    </p:spTree>
  </p:cSld>
  <p:clrMapOvr>
    <a:masterClrMapping/>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He shall return no more to his house,     neither shall his place know him any more.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เขา​ไม่​กลับไป​เรือน​ของ​เขา​อีกหรือ​ที่​อยู่​ของ​เขา​ก็​ไม่​รู้จัก​เขา​อีก​เลย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maiv aengx nzuonx ganh nyei biauv.  Ninh yiem nyei dorngx nyei mienh yaac la'kuqv ninh mi'aqv.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ไม้ แอ๋ง หฑวน กั้น เญย เปย๊า.  นิ่น เยียม เญย ต๋อง เญย เมี่ยน หย่า หละคุ นิ่น หมี่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ໄມ້ ແອ໋ງ ດສ໋ວນ ກັ້ນ ເຍີຍ ເປຢົ໊າ.  ນິ່ນ ຢຽມ ເຍີຍ ຕ໋ອງ ເຍີຍ ມ່ຽນ ຢ່າ ຫລະຄຸ ນິ່ນ ໝີ່ ອ໊ະ. </a:t>
            </a: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“Therefore I will not keep silent.     I will speak in the anguish of my spirit.     I will complain in the bitterness of my soul.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“เพราะ​ฉะนั้น ข้า​พระ​องค์​จึง​ไม่​ยับยั้ง​ปาก​ของ​ข้า​พระ​องค์ข้า​พระ​องค์​จะ​พูด​ด้วย​ความ​แสน​ระทม​แห่ง​จิตใจ​ของ​ข้า​พระ​องค์ข้า​พระ​องค์​จะ​บ่น​ด้วย​ความ​ขม​ขื่น​แห่ง​จิตใจ​ของ​ข้า​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naaiv yie ziouc maiv nqapc yie nyei nzuih,  yie nyei hnyouv mun jienv oix gorngv aqv.  Yie hnyouv kouv haic ziouc oix zuqc gorngv.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น้าย เยีย ฯฒฯ ไม้ หฆับ เยีย เญย ฑุ่ย,  เยีย เญย เฮญี้ยว มุน เจี๊ยน อ๋อย ก๊อง อ๊ะ.  เยีย เฮญี้ยว โค้ว ไห่ ฯฒฯ อ๋อย หฒุ ก๊อง.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ນ້າຍ ເຢຍ ຕສ່ຽວ ໄມ້ ອກັບ ເຢຍ ເຍີຍ ດສຸ້ຍ,  ເຢຍ ເຍີຍ ໂຮຍ້ວ ມຸນ ຈ໊ຽນ  ອ໋ອຍ ກ໊ອງ ອ໊ະ.  ເຢຍ ໂຮຍ້ວ ໂຄ້ວ ໄຫ່  ຕສ່ຽວ ອ໋ອຍ ຕສຸ ກ໊ອງ. </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Am I a sea, or a sea monster,     that you put a guard over 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ข้า​พระ​องค์​เป็น​ทะเล หรือ​เป็น​มังกร​หรือ​พระ​องค์​จึง​ทรง​วาง​ยาม​เฝ้า​ข้า​พระ​องค์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zoux koiv fai koiv nyei domh mbiauz  meih cingx oix zuqc bun mienh zuov jienv yie?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โหฒว ค้อย ไฟ ค้อย เญย ต้ม เบย์า  เม่ย หธีง อ๋อย หฒุ ปุน เมี่ยน ฒั้ว เจี๊ยน เยีย?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ໂຕສ໋ວ ຄ້ອຍ ໄຟ ຄ້ອຍ ເຍີຍ ຕົ້ມ ເບຢົ໌າ  ເມີ່ຍ ຖສີງ ອ໋ອຍ ຕສຸ ປຸນ ມ່ຽນ ຕສົ໊ວ ຈ໊ຽນ ເຢຍ? </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When I say, ‘My bed shall comfort me.     My couch shall ease my complaint;’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เมื่อ​ข้า​พระ​องค์​พูด​ว่า ‘เตียง​ของ​ข้า​จะ​เล้าโลม​ข้าที่​นอน​ของ​ข้า​จะ​บรรเทา​การ​ร้อง​ทุกข์​ของ​ข้า’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gorngv, ‘Yie nyei coux haih tengx yie kuh yiem.  Yie bueix nyei dorngx haih jaiv deix yie nyei kouv naanc.’</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ก๊อง, `เยีย เญย โหธว ไฮ่ เถง เยีย คู่ เยียม.  เยีย เปว๋ย เญย ต๋อง ไฮ่ ไจ๊ เต๋ย เยีย เญย โค้ว หน่าน.'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ກ໊ອງ, ‘ເຢຍ ເຍີຍ ໂຖສວ ໄຮ່ ເຖງ ເຢຍ ຄູ່ ຢຽມ.  ເຢຍ ເປວີ໋ຍ ເຍີຍ ຕ໋ອງ ໄຮ່ ໄຈ໊ ເຕີ໋ຍ ເຢຍ ເຍີຍ ໂຄ້ວ ໜ່ານ.’</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then you scare me with dreams,     and terrify me through visions: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ว​พระ​องค์​ก็​ทำ​ให้​ข้า​พระ​องค์​กลัว​ด้วย​ความ​ฝันและ​ทำ​ให้​ข้า​พระ​องค์​หวาดเสียว​ด้วย​นิมิต</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Mv baac meih bun yie mbeix buatc haeqv yie,  longc hinc yaangh nyei sic bun yie gamh nziex haic.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มป่า เม่ย ปุน เยีย เบ๋ย ปวัด แฮะ เยีย,  หล่ง หิ่น ย่าง เญย สี่ ปุน เยีย กั้ม เหฑีย ไห่.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ມປ່າ ເມີ່ຍ ປຸນ ເຢຍ ເບີ໋ຍ ປວັດ ແຮະ ເຢຍ,  ຫລົ່ງ ຫິ່ນ ຢ້າງ ເຍີຍ ສີ່  ປຸນ ເຢຍ ກ້ຳ ເດສ໋ຍ ໄຫ່. </a:t>
            </a:r>
          </a:p>
        </p:txBody>
      </p:sp>
    </p:spTree>
  </p:cSld>
  <p:clrMapOvr>
    <a:masterClrMapping/>
  </p:clrMapOvr>
  <p:transition>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so that my soul chooses strangling,     death rather than my bones.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จิตใจ​ข้า​พระ​องค์​จึง​เลือก​ที่​จะ​อึด​อัด​ตายยิ่ง​กว่า​เหลือ​แต่​กระดูก​อย่าง​นี้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naaiv yie oix ginv goh jaang daic  gauh longx yiem jienv yie naaiv norm sin.</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น้าย เยีย อ๋อย กิ๊น โก้ จาง ไต่  เก้า หลง เยียม เจี๊ยน เยีย น้าย นอม ซิน.</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ນ້າຍ ເຢຍ ອ໋ອຍ ກິ໊ນ ໂກ້ ຈາງ ໄຕ່  ເກົ້າ ຫລົງ ຢຽມ ຈ໊ຽນ ເຢຍ ນ້າຍ ນອມ ຊິນ. </a:t>
            </a:r>
          </a:p>
        </p:txBody>
      </p:sp>
    </p:spTree>
  </p:cSld>
  <p:clrMapOvr>
    <a:masterClrMapping/>
  </p:clrMapOvr>
  <p:transition>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 loathe my life.     I don’t want to live forever.     Leave me alone, for my days are but a breath.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ข้า​พระ​องค์​เบื่อ​ชีวิต ข้า​พระ​องค์​จะ​ไม่​อยู่​ค้ำ​ฟ้าปล่อย​ข้า​พระ​องค์​แต่​ลำพัง​เถิด​เพราะ​วัน​คืน​ของ​ข้า​พระ​องค์​เป็น​แต่​เพียง​ลม​หายใจ</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youx yie nyei maengc, maiv oix yietc liuz ziangh.  Bungx yie, sueih yie ganh yiem,  weic zuqc yie nyei hnoi-nyieqc kungx hnangv tauv yietc nzunc qiex.  Yopv Ngopv Tin-Hungh Zanc-Zanc Mangc Jienv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โหยว เยีย เญย แหม่ง, ไม้ อ๋อย เหยียด ลิ์ว เฒี่ยง.  ปู๋ง เยีย, เซว่ย เยีย กั้น เยียม,  เหว่ย หฒุ เยีย เญย ฮนอย-เหญียะ ขูง ฮนั้ง เท้า เหยียด หฑุ่น เฉีย.  โย้บ งบ ทิน-ฮู่ง หฒั่นๆ หมั่ง เจี๊ยน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ໂຢ໋ວ ເຢຍ ເຍີຍ ແໝ່ງ, ໄມ້ ອ໋ອຍ ຢຽດ ລິ໌ວ ຕສຢັ້ງ.  ປູ໋ງ ເຢຍ, ເຊວີ່ຍ ເຢຍ ກັ້ນ ຢຽມ,  ເຫວີ່ຍ ຕສຸ ເຢຍ ເຍີຍ ຮນອຍ-ເຫຍັຍ ຂູງ ຮນັ້ງ ເທົ້າ ຢຽດ ດສຸ່ນ ເຖຈຍ.  ໂຢ໊ບ ງົບ ທິນ-ຮູ່ງ  ຕສັ່ນໆ ໝັ່ງ ຈ໊ຽນ </a:t>
            </a:r>
          </a:p>
        </p:txBody>
      </p:sp>
    </p:spTree>
  </p:cSld>
  <p:clrMapOvr>
    <a:masterClrMapping/>
  </p:clrMapOvr>
  <p:transition>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What is man, that you should magnify him,     that you should set your mind on him,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มนุษย์​เป็น​อะไร ​พระ​องค์​จึง​ทรง​ถือ​ว่า​เขา​สำคัญ​นักและ​ที่​พระ​องค์​ใส่​พระ​ทัย​เขา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“Baamh mienh benx haaix nyungc meih cingx funx longc jienv  yaac hietv hnyouv ninh?</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``ป้าม เมี่ยน เป๋น หาย หญู่ง เม่ย หธีง ฝุน หล่ง เจี๊ยน  หย่า เฮยี้ยด เฮญี้ยว นิ่น?</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“ປ້າມ ມ່ຽນ ເປ໋ນ ຫາຍ ຫຍູ່ງ ເມີ່ຍ ຖສີງ ຝຸນ ຫລົ່ງ ຈ໊ຽນ  ຢ່າ ຮຢຽດ ໂຮຍ້ວ ນິ່ນ? </a:t>
            </a:r>
          </a:p>
        </p:txBody>
      </p:sp>
    </p:spTree>
  </p:cSld>
  <p:clrMapOvr>
    <a:masterClrMapping/>
  </p:clrMapOvr>
  <p:transition>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that you should visit him every morning,     and test him every moment?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ทรง​เยี่ยม​เขา​ทุก​เช้าทรง​ลอง​ดู​เขา​ทุก​ขณะ</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ndorm-ndorm mingh zaah mangc ninh,  mouz buon ziangh hoc yaac kauv ninh.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ดอมๆ มี่ง ฒ่า หมั่ง นิ่น,  โม์ว ปวน เฒี่ยง โห่ หย่า เค้า นิ่น.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ດອມໆ ມີ່ງ ຕສ້າ ໝັ່ງ ນິ່ນ,  ໂມ໌ວ ປວນ ຕສຢັ້ງ ໂຫ່ ຢ່າ ເຄົ້າ ນິ່ນ. </a:t>
            </a:r>
          </a:p>
        </p:txBody>
      </p:sp>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7:19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How long will you not look away from me,     nor leave me alone until I swallow down my spittle?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อีก​นาน​เท่าใด​พระ​องค์​จึง​จะ​ไม่​ทรง​มอง​ข้า​พระ​องค์หรือ​ปล่อย​ข้า​พระ​องค์​แต่​ลำพัง จน​ข้า​พระ​องค์​จะ​กลืน​น้ำลาย​ของ​ตน​ได้</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Aengx ndongc haaix lauh meih cingx huin ganh bung maiv mangc yie,  fai bungx yie ganh yiem taux haih duqv naqv aax yie nyei wuom-nzuih?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แอ๋ง ด่ง หาย เล่า เม่ย หธีง ฮวิน กั้น ปูง ไม้ หมั่ง เยีย,  ไฟ ปู๋ง เยีย กั้น เยียม เถา ไฮ่ ตุ๊ นะ อ๋า เยีย เญย ววม-ฑุ่ย?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ແອ໋ງ ດົ່ງ ຫາຍ ເລົ່າ ເມີ່ຍ ຖສີງ ຮວິນ ກັ້ນ ປູງ ໄມ້ ໝັ່ງ ເຢຍ,  ໄຟ ປູ໋ງ ເຢຍ ກັ້ນ ຢຽມ ເຖົາ ໄຮ່ ຕຸ໊ ນະ ອ໋າ ເຢຍ ເຍີຍ ວວມ-ດສຸ້ຍ? </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As a servant who earnestly desires the shadow,     as a hireling who looks for his wages,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เหมือน​อย่าง​ทาส​ที่​คิดถึง​เวลา​เย็นและ​เหมือน​อย่าง​ลูกจ้าง​ผู้​มอง​หา​ค่าจ้าง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hnangv nouh za'gengh oix lorz dorngx bingx laangh,  hnangv maaic gong nyei mienh zuov ninh nyei gong-zinh.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ฮนั้ง โน่ว หฒะเก้ง อ๋อย ล์อ ต๋อง ปี๋ง ล่าง,  ฮนั้ง หม่าย กง เญย เมี่ยน ฒั้ว นิ่น เญย กง-ฒิ่น.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ຮນັ້ງ ໂນ່ວ ຕສະເກ້ງ ອ໋ອຍ ລໍ໌ ຕ໋ອງ ປີ໋ງ ລ່າງ,  ຮນັ້ງ ໝ່າຍ ກົງ ເຍີຍ ມ່ຽນ ຕສົ໊ວ ນິ່ນ ເຍີຍ ກົງ-ຕສິ້ນ. </a:t>
            </a:r>
          </a:p>
        </p:txBody>
      </p:sp>
    </p:spTree>
  </p:cSld>
  <p:clrMapOvr>
    <a:masterClrMapping/>
  </p:clrMapOvr>
  <p:transition>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7:20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If I have sinned, what do I do to you, you watcher of men?     Why have you set me as a mark for you,     so that I am a burden to myself?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ข้า​แต่​พระ​องค์​ผู้​เฝ้า​มนุษย์ ถ้า​ข้า​พระ​องค์​ทำ​บาป ข้า​พระ​องค์​ทำ​อะไร​แก่​พระ​องค์​เล่าทำไม​พระ​องค์​จึง​ทรง​ทำ​ให้​ข้า​พระ​องค์​เป็น​เป้าหมาย​ของ​พระ​องค์ทำไม​ข้า​พระ​องค์​จึง​เป็น​ภาระ​ของ​พระ​องค์</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Mangc mienh nyei Tin-Hungh aah?  Se gorngv yie baamz zuiz yie hnangv haaix nor hoic zuqc meih?  Meih weic haaix diuc zorqv yie dorngx meih nyei forng-cang nyei mbaeqc?  Yie weic haaix diuc benx meih oix zuqc ndaam hniev nyei ga'naaiv?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หมั่ง เมี่ยน เญย ทิน-ฮู่ง อ้า?  สี ก๊อง เยีย ป์าม ฒุ์ย เยีย ฮนั้ง หาย นอ ห่อย หฒุ เม่ย?  เม่ย เหว่ย หาย ติ่ว เฒาะ เยีย ต๋อง เม่ย เญย ฟอง-ธัง เญย แบะ?  เยีย เหว่ย หาย ติ่ว เป๋น เม่ย อ๋อย หฒุ ดาม เฮนี้ย เญย กะน้าย?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ໝັ່ງ ມ່ຽນ ເຍີຍ ທິນ-ຮູ່ງ ອ້າ?  ເຊ ກ໊ອງ ເຢຍ ປ໌າມ ຕສຸ໌ຍ ເຢຍ ຮນັ້ງ ຫາຍ ນໍ ຫ່ອຍ ຕສຸ ເມີ່ຍ?  ເມີ່ຍ ເຫວີ່ຍ ຫາຍ ຕິ່ວ ເຕສ໊າະ ເຢຍ ຕ໋ອງ ເມີ່ຍ ເຍີຍ ຟອງ-ທສັງ ເຍີຍ ແບະ?  ເຢຍ ເຫວີ່ຍ ຫາຍ ຕິ່ວ ເປ໋ນ ເມີ່ຍ ອ໋ອຍ ຕສຸ ດາມ ເຮນ້ຍ ເຍີຍ ກະນ້າຍ? </a:t>
            </a:r>
          </a:p>
        </p:txBody>
      </p:sp>
    </p:spTree>
  </p:cSld>
  <p:clrMapOvr>
    <a:masterClrMapping/>
  </p:clrMapOvr>
  <p:transition>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7:21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Why do you not pardon my disobedience, and take away my iniquity?     For now shall I lie down in the dust.     You will seek me diligently, but I shall not be.”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ำไม​พระ​องค์​ไม่​ทรง​ประทาน​อภัย​แก่​การ​ทรยศ​ของ​ข้า​พระ​องค์และ​นำเอา​บาป​ของ​ข้า​พระ​องค์​ไป​เสียเพราะ​บัดนี้​ข้า​พระ​องค์​จะ​นอน​ลง​ใน​ผง​คลี​ดิน​พระ​องค์​จะ​ทรง​เสาะหา​ข้า​พระ​องค์​แต่​ข้า​พระ​องค์​จะ​ไม่​อยู่​แล้ว”</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Meih weic haaix diuc maiv guangc yie dorngc nyei dorngx,  yaac zorqv nqoi yie nyei zuiz?  Weic zuqc maiv lauh yie oix bueix nie-mbung gu'nyuoz.  Meih oix lorz yie mv baac yie maiv yiem aqv.”</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เม่ย เหว่ย หาย ติ่ว ไม้ กวั่ง เยีย ต่อง เญย ต๋อง,  หย่า เฒาะ ฆอย เยีย เญย ฒุ์ย?  เหว่ย หฒุ ไม้ เล่า เยีย อ๋อย เปว๋ย เนีย-บูง กะญั์ว.  เม่ย อ๋อย ล์อ เยีย มป่า เยีย ไม้ เยียม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ເມີ່ຍ ເຫວີ່ຍ ຫາຍ ຕິ່ວ ໄມ້ ກວັ່ງ ເຢຍ ຕ່ອງ ເຍີຍ ຕ໋ອງ,  ຢ່າ ເຕສ໊າະ ອກອຍ ເຢຍ ເຍີຍ ຕສຸ໌ຍ?  ເຫວີ່ຍ ຕສຸ ໄມ້ ເລົ່າ ເຢຍ ອ໋ອຍ ເປວີ໋ຍ ເນຍ-ບູງ ກະຍົ໌ວ.  ເມີ່ຍ ອ໋ອຍ ລໍ໌ ເຢຍ ມປ່າ ເຢຍ ໄມ້ ຢຽມ ອ໊ະ.”</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so am I made to possess months of misery,     wearisome nights are appointed to 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เช่น​เดียว​กัน ข้า​ต้อง​ได้รับ​ส่วน​ความ​อนิจจัง​เป็น​เดือนๆและ​เขา​แบ่ง​คืน​แห่ง​ความ​น่า​สังเวช​แก่​ข้า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Fih hnangv nyei, yie hlaax jiex hlaax ziangh jienv maiv lamh longc,  yaac muonz jiex muonz zuqc diev kouv.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ฟี่ ฮนั้ง เญย, เยีย หฮลา เจี๋ย หฮลา เฒี่ยง เจี๊ยน ไม้ ลั่ม หล่ง,  หย่า ม์วน เจี๋ย ม์วน หฒุ เตี๊ย โค้ว.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ຟີ່ ຮນັ້ງ ເຍີຍ, ເຢຍ ຫຮລາ ເຈ໋ຍ ຫຮລາ ຕສຢັ້ງ ຈ໊ຽນ ໄມ້ ລ່ຳ ຫລົ່ງ,  ຢ່າ ມ໌ວນ ເຈ໋ຍ ມ໌ວນ ຕສຸ ເຕ໊ຍ ໂຄ້ວ. </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When I lie down, I say,     ‘When shall I arise, and the night be gone?’     I toss and turn until the dawning of the day.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เมื่อ​ข้า​นอน​ลง ข้า​ว่า ‘เมื่อไร​หนอ​ข้า​จะ​ลุก​ขึ้น’แต่​กลางคืน​ก็​ยาวและ​ข้า​ก็​พลิก​ไป​พลิก​มา​จน​รุ่ง​เช้า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bueix njiec nyei ziangh hoc, yie gorngv, ‘Yie taux haaix zanc cingx duqv jiez sin?’ Mv baac lungh muonz zanc ndaauv haic.  Yie kungx mbienv mingh mbienv daaih, noic maiv duqv lungh njang.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เปว๋ย เหฌี่ย เญย เฒี่ยง โห่, เยีย ก๊อง, `เยีย เถา หาย หฒั่น หธีง ตุ๊ เจี์ย ซิน?'  มป่า ลู่ง ม์วน หฒั่น ด๊าว ไห่.  เยีย ขูง เบี๊ยน มี่ง เบี๊ยน ต้าย, หน่อย ไม้ ตุ๊ ลู่ง ฌัง.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ເປວີ໋ຍ ເອຈ່ຍ ເຍີຍ ຕສຢັ້ງ ໂຫ່, ເຢຍ ກ໊ອງ, ‘ເຢຍ ເຖົາ ຫາຍ ຕສັ່ນ ຖສີງ ຕຸ໊ ເຈ໌ຍ ຊິນ?’ ມປ່າ ລູ່ງ ມ໌ວນ ຕສັ່ນ ດ໊າວ ໄຫ່.  ເຢຍ ຂູງ ບ໊ຽນ ມີ່ງ ບ໊ຽນ ຕ້າຍ, ໜ່ອຍ ໄມ້ ຕຸ໊ ລູ່ງ ອຈັງ. </a:t>
            </a: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My flesh is clothed with worms and clods of dust.     My skin closes up, and breaks out afresh.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เนื้อ​ของ​ข้า​ห่ม​หนอน​และ​ฝุ่นหนัง​ของ​ข้า​แข็ง​ขึ้น แล้ว​ก็​แยะ​ออก​ใหม่</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nyei sin butv gaeng buangv nzengc, nie-mbung yaac dorngx lui zuqv.  Yie nyei ndopv butv faang, aengx nzaeqv, butv nongc.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เญย ซิน ปุ๊ด แกง ปวั๊ง เหฑ่ง, เนีย-บูง หย่า ต๋อง ลุย ฒุ.  เยีย เญย ด๊บ ปุ๊ด ฟาง, แอ๋ง แฑะ, ปุ๊ด หน่ง.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ເຍີຍ ຊິນ ປຸ໊ດ ແກງ ປວັ໊ງ ເດສ່ງ, ເນຍ-ບູງ ຢ່າ ຕ໋ອງ ລຸຍ ຕສຸ໊.  ເຢຍ ເຍີຍ ດົ໊ບ ປຸ໊ດ ຟາງ, ແອ໋ງ ແດສ໊ະ, ປຸ໊ດ ໜົ່ງ. </a:t>
            </a: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My days are swifter than a weaver’s shuttle,     and are spent without hope.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วัน​คืน​ของ​ข้า​เร็ว​กว่า​กระสวย​ของ​ช่าง​ทอและ​สิ้นสุด​ลง​ด้วย​ไร้​ความ​หวัง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nyei hnoi-nyieqc gauh siepv nzenc suix ndatv ndie nyei biaav,  taux setv mueiz yaac maiv lamh hnamv dorngx aqv.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เญย ฮนอย-เหญียะ เก้า เซี้ยบ เหฑ่น สุย ดั๊ด เดีย เญย ปย๊า,  เถา เซ้ด เมว์ย หย่า ไม้ ลั่ม ฮนั้ม ต๋อง อ๊ะ.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ເຍີຍ ຮນອຍ-ເຫຍັຍ ເກົ້າ ຊຽບ ເດສ່ນ ສຸຍ ດັ໊ດ ເດຍ ເຍີຍ ປຢ໊າ,  ເຖົາ ເຊດ ເມວີ໌ຍ ຢ່າ ໄມ້ ລ່ຳ ຮນ້ຳ ຕ໋ອງ ອ໊ະ. </a:t>
            </a: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Oh remember that my life is a breath.     My eye shall no more see good.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“ขอ​ทรง​จำ​ไว้​ว่า ชีวิต​ของ​ข้า​พระ​องค์​เป็น​แต่​ลม​หายใจตา​ของ​ข้า​พระ​องค์​จะ​ไม่​เห็น​สิ่ง​ใด​อีก​เลย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O Tin-Hungh aac, tov jangx jienv oc,  yie nyei maengc se hnangv tauv yietc nzunc qiex.  Yie nyei m'zing maiv duqv aengx buatc longx nyei jauv.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โอ ทิน-ฮู่ง อ่า, โท้ จั๋ง เจี๊ยน โอ่,  เยีย เญย แหม่ง เซ ฮนั้ง เท้า เหยียด หฑุ่น เฉีย.  เยีย เญย มฒีง ไม้ ตุ๊ แอ๋ง ปวัด หลง เญย เจ๊า.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ໂອ ທິນ-ຮູ່ງ ອ່າ, ໂທ້ ຈັ໋ງ ຈ໊ຽນ ໂອ່,  ເຢຍ ເຍີຍ ແໝ່ງ ເຊ ຮນັ້ງ ເທົ້າ ຢຽດ ດສຸ່ນ ເຖຈຍ.  ເຢຍ ເຍີຍ ມຕສີງ ໄມ້ ຕຸ໊ ແອ໋ງ ປວັດ ຫລົງ ເຍີຍ ເຈົ໊າ. </a:t>
            </a: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 eye of him who sees me shall see me no more.     Your eyes shall be on me, but I shall not be.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ตา​ของ​ผู้​ที่​เห็น​ข้า​พระ​องค์​จะ​ไม่ได้​ดู​ข้า​พระ​องค์​อีก​ต่อไปฝ่าย​พระ​เนตร​ของ​พระ​องค์​มอง​หา​ข้า​พระ​องค์ ข้า​พระ​องค์​ก็​ไป​เสีย​แล้ว​</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Ih zanc mangc jienv yie wuov dauh nyei m'zing maiv duqv aengx buatc yie.  Meih oix lorz yie, mv baac yie maiv yiem aqv.  Yopv Oix Tin-Hungh Bungx Nqoi Ninh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อี้ หฒั่น หมั่ง เจี๊ยน เยีย วั้ว เต้า เญย มฒีง ไม้ ตุ๊ แอ๋ง ปวัด เยีย.  เม่ย อ๋อย ล์อ เยีย, มป่า เยีย ไม้ เยียม อ๊ะ.  โย้บ อ๋อย ทิน-ฮู่ง ปู๋ง ฆอย นิ่น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ອີ້ ຕສັ່ນ ໝັ່ງ ຈ໊ຽນ ເຢຍ ວົ້ວ ເຕົ້າ ເຍີຍ ມຕສີງ ໄມ້ ຕຸ໊ ແອ໋ງ ປວັດ ເຢຍ.  ເມີ່ຍ ອ໋ອຍ ລໍ໌ ເຢຍ, ມປ່າ ເຢຍ ໄມ້ ຢຽມ ອ໊ະ.  ໂຢ໊ບ ອ໋ອຍ ທິນ-ຮູ່ງ  ປູ໋ງ ອກອຍ ນິ່ນ </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7:9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As the cloud is consumed and vanishes away,     so he who goes down to Sheol shall come up no more.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เมฆ​จาง​และ​หายไป​ฉัน​ใดบุคคล​ที่​ลง​ไป​ยัง​แดน​คน​ตาย​ก็​มิได้​กลับมา​ฉัน​นั้น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“Hnangv mbuonx nzaanx mitc nzengc,  mienh njiec yiemh gen maiv haih aengx faaux daaih.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``ฮนั้ง บ๋วน หฑาน หมิด เหฑ่ง,  เมี่ยน เหฌี่ย เยี่ยม เกน ไม้ ไฮ่ แอ๋ง ฝาว ต้าย.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“ຮນັ້ງ ບ໋ວນ ດສ໋ານ ໝິດ ເດສ່ງ,  ມ່ຽນ ເອຈ່ຍ ຢ້ຽມ ເກນ ໄມ້ ໄຮ່ ແອ໋ງ ຝາວ ຕ້າຍ. </a:t>
            </a:r>
          </a:p>
        </p:txBody>
      </p:sp>
    </p:spTree>
  </p:cSld>
  <p:clrMapOvr>
    <a:masterClrMapping/>
  </p:clrMapOvr>
  <p:transition>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3250</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Ahkwai Lertsirikarn</cp:lastModifiedBy>
  <cp:revision>2</cp:revision>
  <dcterms:created xsi:type="dcterms:W3CDTF">2022-02-28T15:23:08Z</dcterms:created>
  <dcterms:modified xsi:type="dcterms:W3CDTF">2022-02-28T15:32:09Z</dcterms:modified>
</cp:coreProperties>
</file>