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Job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โยบ​ไม่​สามารถ​ที่​จะ​ทูล​ตอบ​พระ​เจ้า​ได้แล้ว​โยบต​อบ​ว่า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Yopv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โย้บ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ໂຢ໊ບ ຕສ່ຽວ ເຕົາ,  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does great things past finding out;     yes, marvelous things without number.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ผู้​ทรง​กระทำ​มห​กิจ​เหลือ​ที่​จะ​เข้าใจ​ได้และ​การ​อัศจรรย์​อย่าง​นับ​ไม่​ถ้วน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zoux hlo haic nyei sic jiex ndaangc yie mbuo haih mengh baeqc,  zoux mbuoqc horngh nyei sic zungv saauv maiv hingh.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โหฒว โฮล ไห่ เญย สี่ เจี๋ย ด่าง เยีย บัว ไฮ่ เม่ง แปะ,  โหฒว บัวะ ฮ่อง เญย สี่ ฒู้ง ซ้าว ไม้ ฮี่ง.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ໂຕສ໋ວ ໂຮລ ໄຫ່ ເຍີຍ ສີ່ ເຈ໋ຍ ດ່າງ ເຢຍ ບົວ ໄຮ່ ເມ່ງ ແປະ,   ໂຕສ໋ວ ບົວະ ຮ່ອງ ເຍີຍ ສີ່ ຕສູ໊ງ ຊ້າວ ໄມ້ ຮີ່ງ.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goes by me, and I don’t see him.     He passes on also, but I don’t perceive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นี่​แน่ะ ​พระ​องค์​ทรง​ผ่าน​ไป และ​ข้า​หา​เห็น​พระ​องค์​ไม่​พระ​องค์​ทรง​เลย​ไป และ​ข้า​หา​สังเกตเห็น​ไม่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yangh yie nyei ga'hlen jiex, yie yaac mangc maiv buatc.  Ninh yangh nza'hmien maengx jiex, yie yaac maiv hiuv.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ยั่ง เยีย เญย กะเฮลน เจี๋ย, เยีย หย่า หมั่ง ไม้ ปวัด.  นิ่น ยั่ง หฑะเฮมียน แหมง เจี๋ย, เยีย หย่า ไม้ ฮิ้ว.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ຢັ້ງ ເຢຍ ເຍີຍ ກະເຮລນ ເຈ໋ຍ, ເຢຍ ຢ່າ ໝັ່ງ ໄມ້ ປວັດ.   ນິ່ນ ຢັ້ງ ດສະຮມຽນ ແໝງ ເຈ໋ຍ, ເຢຍ ຢ່າ ໄມ້ ຮິ້ວ.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snatches away.     Who can hinder him?     Who will ask him, ‘What are you doing?’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ดู​เถิด ​พระ​องค์​ทรง​ฉวย​ไป ใคร​จะ​ห้าม​พระ​องค์​ได้ใคร​จะ​ทูล​พระ​องค์​ว่า ‘พระ​องค์​ทรง​กระทำ​อะไร​นั่น’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zorqv ninh oix longc nyei,  maiv maaih haaix dauh haih laanh ninh.  Haaix dauh gaamv naaic ninh,  ‘Meih zoux haaix nyungc?’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เฒาะ นิ่น อ๋อย หล่ง เญย,  ไม้ ม่าย หาย เต้า ไฮ่ ล่าน นิ่น.  หาย เต้า ก๊าม หน่าย นิ่น,  `เม่ย โหฒว หาย หญู่ง?'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ເຕສ໊າະ ນິ່ນ ອ໋ອຍ ຫລົ່ງ ເຍີຍ,   ໄມ້ ມ່າຍ ຫາຍ ເຕົ້າ ໄຮ່ ລ່ານ ນິ່ນ.   ຫາຍ ເຕົ້າ ກ໊າມ ໜ່າຍ ນິ່ນ,   ‘ເມີ່ຍ ໂຕສ໋ວ ຫາຍ ຫຍູ່ງ?’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“God will not withdraw his anger.     The helpers of Rahab stoop under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“​พระ​เจ้า​จะ​ไม่​ทรง​หัน​พระ​พิโรธ​ของ​พระ​องค์​กลับต่อ​พระ​องค์ เหล่า​สมุน​ของ​ความ​อหังการ​ต้อง​กราบ​อยู่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maiv bun ninh nyei ga'qiex fiu,  ninh bun tengx Laa^hapcwuov deix zuqc yiem ninh nyei zaux-ndiev.  Yopv Ndongc Haaix Oix Bun Tin-Hungh Hiuv Duqv Ninh Maiv Dorngc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ไม้ ปุน นิ่น เญย กะเฉีย ฟิว,  นิ่น ปุน เถง ลา^หับ วั้ว เต๋ย หฒุ เยียม นิ่น เญย เหฒา-เดี๊ย.  โย้บ ด่ง หาย อ๋อย ปุน ทิน-ฮู่ง ฮิ้ว ตุ๊ นิ่น ไม้ ต่อง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ໄມ້ ປຸນ ນິ່ນ ເຍີຍ ກະເຖຈຍ ຟິວ,   ນິ່ນ ປຸນ ເຖງ ລາ^ຫັບ  ວົ້ວ ເຕີ໋ຍ ຕສຸ ຢຽມ ນິ່ນ ເຍີຍ ເຕສົ໋າ-ເດ໊ຍ.   ໂຢ໊ບ ດົ່ງ ຫາຍ ອ໋ອຍ ປຸນ ທິນ-ຮູ່ງ ຮິ້ວ ຕຸ໊ ນິ່ນ ໄມ້ ຕ່ອງ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How much less shall I answer him,     And choose my words to argue with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แล้ว​ข้า​จะ​ตอบ​พระ​องค์​ได้​อย่างไรจะ​เลือก​ถ้อยคำ​อะไร​มา​โต้ตอบ​พระ​องค์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“Wuov nyungc yie hnangv haaix nor haih dau ninh?  Yie hnangv haaix nor haih ginv waac caux ninh luonx?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``วั้ว หญู่ง เยีย ฮนั้ง หาย นอ ไฮ่ เตา นิ่น?  เยีย ฮนั้ง หาย นอ ไฮ่ กิ๊น หว่า เหธา นิ่น หลวน?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“ວົ້ວ ຫຍູ່ງ ເຢຍ ຮນັ້ງ ຫາຍ ນໍ ໄຮ່ ເຕົາ ນິ່ນ?   ເຢຍ ຮນັ້ງ ຫາຍ ນໍ ໄຮ່ ກິ໊ນ ຫວ່າ ເຖສົາ ນິ່ນ ຫລວນ?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Though I were righteous, yet I wouldn’t answer him.     I would make supplication to my judge.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แม้ว่า​ข้า​ไร้​ผิด ข้า​ก็​ตอบ​พระ​องค์​ไม่ได้ข้า​จะต้อง​ขอ​พระ​กรุณา​ต่อ​โจทก์​ของ​ข้า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gunv yie maiv zoux dorngc,  yie yaac maiv haih dau ninh.  Yie oix zuqc tov siemv yie wuov dauhkorv-lienh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กุ๊น เยีย ไม้ โหฒว ต่อง,  เยีย หย่า ไม้ ไฮ่ เตา นิ่น.  เยีย อ๋อย หฒุ โท้ เซี้ยม เยีย วั้ว เต้า ค้อ-เลี่ยน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ກຸ໊ນ ເຢຍ ໄມ້ ໂຕສ໋ວ ຕ່ອງ,   ເຢຍ ຢ່າ ໄມ້ ໄຮ່ ເຕົາ ນິ່ນ.   ເຢຍ ອ໋ອຍ ຕສຸ ໂທ້ ຊ້ຽມ ເຢຍ ວົ້ວ ເຕົ້າ  ຄໍ້-ລ່ຽນ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 had called, and he had answered me,     yet I wouldn’t believe that he listened to my voice.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ถ้า​ข้า​ร้อง​ทูล​ต่อ​พระ​องค์ และ​พระ​องค์​ทรง​ตอบ​ข้าข้า​จะ​ไม่​เชื่อ​ว่า ​พระ​องค์​ทรง​ฟัง​เสียง​ของ​ข้า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heuc ninh, ninh yaac dau yie,  yie zungv maiv sienx ninh muangx yie nyei qiex.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เห่ว นิ่น, นิ่น หย่า เตา เยีย,  เยีย ฒู้ง ไม้ เสียน นิ่น หมวัง เยีย เญย เฉีย.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ເຫ່ວ ນິ່ນ, ນິ່ນ ຢ່າ ເຕົາ ເຢຍ,   ເຢຍ ຕສູ໊ງ ໄມ້ ສຽນ ນິ່ນ ໝວັງ ເຢຍ ເຍີຍ ເຖຈຍ.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he breaks me with a storm,     and multiplies my wounds without cause.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เพราะ​พระ​องค์​ทรง​ขยี้​ข้า​ด้วย​พายุและ​ทวี​บาดแผล​ของ​ข้า​โดย​ไม่​มี​เหตุ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longc domh nziaaux buonc mborqv yie,  bun yie zuqc mun nyei dorngx camv jienv faaux yaac maiv maaih gorn-baengx.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หล่ง ต้ม หฑยาว ป่วน เบ๊าะ เยีย,  ปุน เยีย หฒุ มุน เญย ต๋อง ธั้ม เจี๊ยน ฝาว หย่า ไม้ ม่าย กอน-แป๋ง.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ຫລົ່ງ ຕົ້ມ ດສຢ໋າວ ປ່ວນ ເບ໊າະ ເຢຍ,   ປຸນ ເຢຍ ຕສຸ ມຸນ ເຍີຍ ຕ໋ອງ ທສ້ຳ ຈ໊ຽນ ຝາວ ຢ່າ ໄມ້ ມ່າຍ ກອນ-ແປ໋ງ.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will not allow me to catch my breath,     but fills me with bitterness.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​พระ​องค์​จะ​ไม่​ทรง​ให้​ข้า​หายใจ​ได้แต่​เติม​ความ​ขม​ขื่น​ให้​ข้า​เต็ม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zungv maiv bun yie tauv qiex,  daaux nzuonx bun yie nyei maengc kouv taux ndiev.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ฒู้ง ไม้ ปุน เยีย เท้า เฉีย,  ต๋าว หฑวน ปุน เยีย เญย แหม่ง โค้ว เถา เดี๊ย.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ຕສູ໊ງ ໄມ້ ປຸນ ເຢຍ ເທົ້າ ເຖຈຍ,   ຕ໋າວ ດສ໋ວນ ປຸນ ເຢຍ ເຍີຍ ແໝ່ງ ໂຄ້ວ ເຖົາ ເດ໊ຍ.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it is a matter of strength, behold, he is mighty!     If of justice, ‘Who,’ says he, ‘will summon me?’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ถ้า​เป็น​การ​ประลอง​กำลัง ​ก็​ดู​พระ​องค์​ซิถ้า​เป็น​เรื่อง​การ​พิพากษา ใคร​จะ​นัด​ฟ้อง​พระ​องค์​ได้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saaix qaqv, mangc maah! Ninh ndongc haaix henv!  Se gorngv weic siemv zuiz nyei jauv, haaix dauh haih heuc ninhdaaih?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สาย ชะ, หมั่ง ม่าะ! นิ่น ด่ง หาย เฮ้น!  สี ก๊อง เหว่ย เซี้ยม ฒุ์ย เญย เจ๊า, หาย เต้า ไฮ่ เห่ว นิ่น ต้าย?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ສາຍ ທຈະ, ໝັ່ງ ມ່າະ! ນິ່ນ ດົ່ງ ຫາຍ ເຮ້ນ!   ເຊ ກ໊ອງ ເຫວີ່ຍ ຊ້ຽມ ຕສຸ໌ຍ ເຍີຍ ເຈົ໊າ, ຫາຍ ເຕົ້າ ໄຮ່ ເຫ່ວ ນິ່ນ  ຕ້າຍ?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“Truly I know that it is so,     but how can man be just with God?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“จริง​ทีเดียว ข้า​ทราบ​ว่า​เป็น​อย่าง​นั้นแต่​คนเรา​จะ​ชอบธรรม​จำเพาะ​พระ​พักตร์​พระ​เจ้า​ได้​อย่างไร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za'gengh hiuv duqv se hnangv naaic.  Mv baac mienh hnangv haaix nor haih yiem Tin-Hungh nyei nza'hmien  benx zoux duqv horpc nyei mienh?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หฒะเก้ง ฮิ้ว ตุ๊ เซ ฮนั้ง หน่าย.  มป่า เมี่ยน ฮนั้ง หาย นอ ไฮ่ เยียม ทิน-ฮู่ง เญย หฑะเฮมียน  เป๋น โหฒว ตุ๊ หอบ เญย เมี่ยน?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ຕສະເກ້ງ ຮິ້ວ ຕຸ໊ ເຊ ຮນັ້ງ ໜ່າຍ.   ມປ່າ ມ່ຽນ ຮນັ້ງ ຫາຍ ນໍ ໄຮ່ ຢຽມ ທິນ-ຮູ່ງ ເຍີຍ ດສະຮມຽນ   ເປ໋ນ ໂຕສ໋ວ ຕຸ໊ ຫອບ ເຍີຍ ມ່ຽນ? 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Though I am righteous, my own mouth shall condemn me.     Though I am blameless, it shall prove me perverse.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ถึงแม้​ข้า​ชอบธรรม ปาก​ของ​ข้า จะ​กล่าวโทษ​ข้าแม้ว่า​ข้า​จะ​ดี​รอบคอบ ​พระ​องค์​จะ​พิสูจน์​ว่า​ข้า​บกพร่อง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gunv yie maiv dorngc, yie ganh nyei nzuih oix dingc yie maaih zuiz.  Maiv gunv yie maiv maaih dorngx nqemh, ninh oix bun cing yie dorngc.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กุ๊น เยีย ไม้ ต่อง, เยีย กั้น เญย ฑุ่ย อ๋อย ตี่ง เยีย ม่าย ฒุ์ย.  ไม้ กุ๊น เยีย ไม้ ม่าย ต๋อง เฆ่ม, นิ่น อ๋อย ปุน ธีง เยีย ต่อง.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ກຸ໊ນ ເຢຍ ໄມ້ ຕ່ອງ, ເຢຍ ກັ້ນ ເຍີຍ ດສຸ້ຍ ອ໋ອຍ ຕີ່ງ ເຢຍ ມ່າຍ ຕສຸ໌ຍ.   ໄມ້ ກຸ໊ນ ເຢຍ ໄມ້ ມ່າຍ ຕ໋ອງ ເອກ້ມ, ນິ່ນ ອ໋ອຍ ປຸນ ທສີງ ເຢຍ ຕ່ອງ.  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am blameless.     I don’t respect myself.     I despise my life.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ข้า​ดี​รอบคอบ ข้า​ไม่​ไยดี​ใน​ตัว​ข้าข้า​เกลียด​ชีวิต​ของ​ข้า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maiv maaih dorngx nqemh, mv baac yie maiv gunv ganh aqv.  Yie youx haic yie nyei maengc.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ไม้ ม่าย ต๋อง เฆ่ม, มป่า เยีย ไม้ กุ๊น กั้น อ๊ะ.  เยีย โหยว ไห่ เยีย เญย แหม่ง.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ໄມ້ ມ່າຍ ຕ໋ອງ ເອກ້ມ, ມປ່າ ເຢຍ ໄມ້ ກຸ໊ນ ກັ້ນ ອ໊ະ.   ເຢຍ ໂຢ໋ວ ໄຫ່ ເຢຍ ເຍີຍ ແໝ່ງ.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“It is all the same.     Therefore I say he destroys the blameless and the wicked.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​ก็​เหมือน​กัน​หมด เพราะ​ฉะนั้น​ข้า​จึง​ว่า​พระ​องค์​ทรง​ทำลาย​ทั้ง​คน​ดี​รอบคอบ​และ​คน​อธรรม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Yietc zungv fih hnangv nzengc. Weic naaiv yie gorngv,  maiv gunv maiv maaih dorngx nqemh nyei mienh  caux orqv mienh, ninh mietc nzengc mi'aqv.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เหยียด ฒู้ง ฟี่ ฮนั้ง เหฑ่ง. เหว่ย น้าย เยีย ก๊อง,  ไม้ กุ๊น ไม้ ม่าย ต๋อง เฆ่ม เญย เมี่ยน  เหธา เอ๊าะ เมี่ยน, นิ่น เหมียด เหฑ่ง หมี่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ຢຽດ ຕສູ໊ງ ຟີ່ ຮນັ້ງ ເດສ່ງ. ເຫວີ່ຍ ນ້າຍ ເຢຍ ກ໊ອງ,   ໄມ້ ກຸ໊ນ ໄມ້ ມ່າຍ ຕ໋ອງ ເອກ້ມ ເຍີຍ ມ່ຽນ   ເຖສົາ ເອ໊າະ ມ່ຽນ, ນິ່ນ ໝຽດ ເດສ່ງ ໝີ່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the scourge kills suddenly,     he will mock at the trial of the innocent.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มื่อ​ภัย​พิบัติ​นำ​ความ​ตาย​มา​โดย​ฉับพลัน​พระ​องค์​ทรง​เยาะ​เย้ย​ความ​ลำบาก​ยากเย็น​ของ​ผู้​ไร้​ผิ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Mienh zuqc zeqc naanc liemh zeih daic,  Tin-Hungh jatv maiv zoux dorngc nyei mienh buangh nyei zeqc naanc.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เมี่ยน หฒุ เหฒะ หน่าน เลี่ยม เฒ่ย ไต่,  ทิน-ฮู่ง จั๊ด ไม้ โหฒว ต่อง เญย เมี่ยน ปวั้ง เญย เหฒะ หน่าน.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ມ່ຽນ ຕສຸ ເຕສະ ໜ່ານ ລ່ຽມ ເຕສີ້ຍ ໄຕ່,   ທິນ-ຮູ່ງ ຈັ໊ດ ໄມ້ ໂຕສ໋ວ ຕ່ອງ ເຍີຍ ມ່ຽນ ປວັ້ງ ເຍີຍ ເຕສະ ໜ່ານ.   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 earth is given into the hand of the wicked.     He covers the faces of its judges.     If not he, then who is it?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ผ่นดิน​โลก​นี้​ทรง​มอบ​ไว้​ใน​มือ​ของ​คน​อธรรม​พระ​องค์​ทรง​ปิด​หน้า​บรรดา​ผู้​วินิจฉัย​โลกถ้า​ไม่ใช่​พระ​องค์ แล้ว​ใคร​เล่า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zorqv baamh gen jiu bun yiem orqv mienh nyei buoz-ndiev.  Ninh buang jienv baamh gen siemv zuiz mienh nyei hmien.  Se gorngv maiv zeiz ninh, benx haaix dauh?  Yopv Zieqv Duqv Maiv Maaih Mbu'ndongx Mienh Tengx Ninh Caux Tin-Hungh Gorngv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เฒาะ ป้าม เกน จิว ปุน เยียม เอ๊าะ เมี่ยน เญย ปั์ว-เดี๊ย.  นิ่น ปวัง เจี๊ยน ป้าม เกน เซี้ยม ฒุ์ย เมี่ยน เญย เฮมียน.  สี ก๊อง ไม้ เฒ์ย นิ่น, เป๋น หาย เต้า?  โย้บ เฒียะ ตุ๊ ไม้ ม่าย บุด๋ง เมี่ยน เถง นิ่น เหธา ทิน-ฮู่ง ก๊อง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ເຕສ໊າະ ປ້າມ ເກນ ຈິວ ປຸນ ຢຽມ ເອ໊າະ ມ່ຽນ ເຍີຍ ປົ໌ວ-ເດ໊ຍ.   ນິ່ນ ປວັງ ຈ໊ຽນ ປ້າມ ເກນ ຊ້ຽມ ຕສຸ໌ຍ ມ່ຽນ ເຍີຍ ຮມຽນ.   ເຊ ກ໊ອງ ໄມ້ ເຕສີ໌ຍ ນິ່ນ, ເປ໋ນ ຫາຍ ເຕົ້າ?   ໂຢ໊ບ ເຕສັ໊ຍ ຕຸ໊ ໄມ້ ມ່າຍ  ບຸດົ໋ງ ມ່ຽນ  ເຖງ ນິ່ນ  ເຖສົາ ທິນ-ຮູ່ງ ກ໊ອງ   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“Now my days are swifter than a runner.     They flee away, they see no good,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“วัน​ทั้ง​หลาย​ของ​ข้า​พระ​องค์​เร็ว​กว่า​นัก​วิ่งมัน​พ้น​ไป มัน​ไม่​เห็น​สิ่ง​ดี​อะไร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“Yie nyei hnoi-nyieqc jiex siepv hnangv saaix tiux nyei mienh tiux nor.  Yie nyei hnoi liemh zeih jiex mi'aqv, yaac maiv buatc haaix nyungc longx.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``เยีย เญย ฮนอย-เหญียะ เจี๋ย เซี้ยบ ฮนั้ง สาย ถิว เญย เมี่ยน ถิว นอ.  เยีย เญย ฮนอย เลี่ยม เฒ่ย เจี๋ย หมี่ อ๊ะ, หย่า ไม้ ปวัด หาย หญู่ง หลง.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“ເຢຍ ເຍີຍ ຮນອຍ-ເຫຍັຍ ເຈ໋ຍ ຊຽບ ຮນັ້ງ ສາຍ ຖິວ ເຍີຍ ມ່ຽນ ຖິວ ນໍ.   ເຢຍ ເຍີຍ ຮນອຍ ລ່ຽມ ເຕສີ້ຍ ເຈ໋ຍ ໝີ່ ອ໊ະ, ຢ່າ ໄມ້ ປວັດ ຫາຍ ຫຍູ່ງ ຫລົງ.    </a:t>
            </a:r>
          </a:p>
        </p:txBody>
      </p:sp>
    </p:spTree>
  </p:cSld>
  <p:clrMapOvr>
    <a:masterClrMapping/>
  </p:clrMapOvr>
  <p:transition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They have passed away as the swift ships,     as the eagle that swoops on the prey.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มัน​ผ่าน​ไป​อย่าง​กับ​เรือ​เร็วดัง​นก​อินทรี​โฉบ​ลง​บน​เหยื่อ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nyei hnoi jiex siepv hnangv siepv haic nyei nzangv nor, hnangv domh jaangv njiec siepv zorqv ga'naaiv nyanc.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เญย ฮนอย เจี๋ย เซี้ยบ ฮนั้ง เซี้ยบ ไห่ เญย ฑั้ง นอ, ฮนั้ง ต้ม จ๊าง เหฌี่ย เซี้ยบ เฒาะ กะน้าย หญั่น.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ເຍີຍ ຮນອຍ ເຈ໋ຍ ຊຽບ ຮນັ້ງ ຊຽບ ໄຫ່ ເຍີຍ ດສັ໊ງ ນໍ,    ຮນັ້ງ ຕົ້ມ ຈ໊າງ ເອຈ່ຍ ຊຽບ ເຕສ໊າະ ກະນ້າຍ ຫຍັ່ນ.    </a:t>
            </a:r>
          </a:p>
        </p:txBody>
      </p:sp>
    </p:spTree>
  </p:cSld>
  <p:clrMapOvr>
    <a:masterClrMapping/>
  </p:clrMapOvr>
  <p:transition>
    <p:cover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 say, ‘I will forget my complaint,     I will put off my sad face, and cheer up;’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ถ้า​ข้า​พระ​องค์​ว่า ‘ข้า​จะ​ลืม​คำ​ร้อง​ทุกข์​ของ​ข้าข้า​จะ​ทิ้ง​หน้า​เศร้า​ของ​ข้า​เสีย​และ​เบิก​บาน’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gorngv, ‘Yie oix la'kuqv yie ngopv nyei sic,  yie oix guangc nqoi hmien nzauh nyei jauv, zoux njien-youh aqv,’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ก๊อง, `เยีย อ๋อย หละคุ เยีย งบ เญย สี่,  เยีย อ๋อย กวั่ง ฆอย เฮมียน เฑ่า เญย เจ๊า, โหฒว เฌียน-โย่ว อ๊ะ,'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ກ໊ອງ, ‘ເຢຍ ອ໋ອຍ ຫລະຄຸ ເຢຍ ງົບ ເຍີຍ ສີ່,   ເຢຍ ອ໋ອຍ ກວັ່ງ ອກອຍ ຮມຽນ ເດສົ້າ ເຍີຍ ເຈົ໊າ, ໂຕສ໋ວ ອຈຽນ-ໂຢ້ວ ອ໊ະ,’    </a:t>
            </a:r>
          </a:p>
        </p:txBody>
      </p:sp>
    </p:spTree>
  </p:cSld>
  <p:clrMapOvr>
    <a:masterClrMapping/>
  </p:clrMapOvr>
  <p:transition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am afraid of all my sorrows,     I know that you will not hold me innocent.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ข้า​พระ​องค์​เกิด​กลัว​บรรดา​ความ​ทุกข์​ของ​ข้า​พระ​องค์เพราะ​ข้า​พระ​องค์​ทราบ​ว่า ​พระ​องค์​จะ​ไม่​ถือ​ว่า​ข้า​พระ​องค์​ไร้​ผิด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ziouc gamh nziex yie nyei yietc zungv kouv naanc,  weic zuqc yie hiuv duqv meih maiv funx yie maiv maaih dorngc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ฯฒฯ กั้ม เหฑีย เยีย เญย เหยียด ฒู้ง โค้ว หน่าน,  เหว่ย หฒุ เยีย ฮิ้ว ตุ๊ เม่ย ไม้ ฝุน เยีย ไม้ ม่าย ต่อง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ຕສ່ຽວ ກ້ຳ ເດສ໋ຍ ເຢຍ ເຍີຍ ຢຽດ ຕສູ໊ງ ໂຄ້ວ ໜ່ານ,   ເຫວີ່ຍ ຕສຸ ເຢຍ ຮິ້ວ ຕຸ໊ ເມີ່ຍ ໄມ້ ຝຸນ ເຢຍ ໄມ້ ມ່າຍ ຕ່ອງ ເຍີຍ ຕ໋ອງ.    </a:t>
            </a:r>
          </a:p>
        </p:txBody>
      </p:sp>
    </p:spTree>
  </p:cSld>
  <p:clrMapOvr>
    <a:masterClrMapping/>
  </p:clrMapOvr>
  <p:transition>
    <p:cover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9:29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 shall be condemned.     Why then do I labor in vain?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ข้า​พระ​องค์​จะ​ถูก​กล่าวโทษข้า​พระ​องค์​ตรากตรำ​เปล่าๆ ทำไม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zungv zuqc dingc zuiz.  Wuov nyungc yie weic haaix diuc baeqc baeqc zoux kouv?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ฒู้ง หฒุ ตี่ง ฒุ์ย.  วั้ว หญู่ง เยีย เหว่ย หาย ติ่ว แปะๆ โหฒว โค้ว?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ຕສູ໊ງ ຕສຸ ຕີ່ງ ຕສຸ໌ຍ.   ວົ້ວ ຫຍູ່ງ ເຢຍ ເຫວີ່ຍ ຫາຍ ຕິ່ວ ແປະໆ ໂຕສ໋ວ ໂຄ້ວ?  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he is pleased to contend with him,     he can’t answer him one time in a thousand.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คน​หนึ่ง​คน​ใด​ปรารถนา​จะ​โต้แย้ง​กับ​พระ​องค์​ใน​พัน​ครั้ง​ผู้​นั้น​ก็​ตอบ​พระ​องค์​ไม่ได้​สัก​ครั้ง​เดีย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haaix dauh maaih hnyouv oix caux ninh nzaeng,  ninh gorngv yietc cin nzunc, mienh yaac maiv haih dau yietc nzunc.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หาย เต้า ม่าย เฮญี้ยว อ๋อย เหธา นิ่น แฑง,  นิ่น ก๊อง เหยียด ธิน หฑุ่น, เมี่ยน หย่า ไม้ ไฮ่ เตา เหยียด หฑุ่น.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ຫາຍ ເຕົ້າ ມ່າຍ ໂຮຍ້ວ ອ໋ອຍ ເຖສົາ ນິ່ນ ແດສງ,   ນິ່ນ ກ໊ອງ ຢຽດ ທສິນ ດສຸ່ນ, ມ່ຽນ ຢ່າ ໄມ້ ໄຮ່ ເຕົາ ຢຽດ ດສຸ່ນ.    </a:t>
            </a:r>
          </a:p>
        </p:txBody>
      </p:sp>
    </p:spTree>
  </p:cSld>
  <p:clrMapOvr>
    <a:masterClrMapping/>
  </p:clrMapOvr>
  <p:transition>
    <p:cover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If I wash myself with snow,     and cleanse my hands with lye,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ถ้า​ข้า​พระ​องค์​ชำระ​ตัว​ของ​ข้า​พระ​องค์​ด้วย​หิมะและ​ล้าง​มือ​ของ​ข้า​พระ​องค์​ด้วย​น้ำ​ด่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yie longc sorng nzaaux sin,  longc nzie nyei wuom nzaaux buoz,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เยีย หล่ง ซอง หฑาว ซิน,  หล่ง เฑีย เญย ววม หฑาว ปั์ว,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ເຢຍ ຫລົ່ງ ຊອງ ດສ໋າວ ຊິນ,   ຫລົ່ງ ເດສຍ ເຍີຍ ວວມ ດສ໋າວ ປົ໌ວ,    </a:t>
            </a:r>
          </a:p>
        </p:txBody>
      </p:sp>
    </p:spTree>
  </p:cSld>
  <p:clrMapOvr>
    <a:masterClrMapping/>
  </p:clrMapOvr>
  <p:transition>
    <p:cover dir="l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yet you will plunge me in the ditch.     My own clothes shall abhor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ยัง​จะ​ทรง​จุ่ม​ข้า​พระ​องค์​ลง​ไป​ใน​บ่อแม้​เสื้อผ้า​ของ​ข้า​พระ​องค์​จะ​รังเกียจ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meih zoi yie ndortv kuotv,  liemh yie nyei lui-houx oix youx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เม่ย ฒอย เยีย ด๊อด ค้วด,  เลี่ยม เยีย เญย ลุย-โหว อ๋อย โหยว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ເມີ່ຍ ຕສອຍ ເຢຍ ດ໊ອດ ຄວດ,   ລ່ຽມ ເຢຍ ເຍີຍ ລຸຍ-ໂຫວ ອ໋ອຍ ໂຢ໋ວ ເຢຍ.      </a:t>
            </a:r>
          </a:p>
        </p:txBody>
      </p:sp>
    </p:spTree>
  </p:cSld>
  <p:clrMapOvr>
    <a:masterClrMapping/>
  </p:clrMapOvr>
  <p:transition>
    <p:cover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he is not a man, as I am, that I should answer him,     that we should come together in judgment.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​พระ​องค์​มิใช่​มนุษย์​อย่าง​ข้า ที่​ข้า​จะ​ตอบ​พระ​องค์ซึ่ง​เรา​จะ​มา​สู้​คดี​ด้วย​กัน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“Tin-Hungh maiv zeiz baamh mienh hnangv yie nor,  yie ziouc maiv haih caux ninh zoux sic.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``ทิน-ฮู่ง ไม้ เฒ์ย ป้าม เมี่ยน ฮนั้ง เยีย นอ,  เยีย ฯฒฯ ไม้ ไฮ่ เหธา นิ่น โหฒว สี่.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“ທິນ-ຮູ່ງ ໄມ້ ເຕສີ໌ຍ ປ້າມ ມ່ຽນ ຮນັ້ງ ເຢຍ ນໍ,   ເຢຍ ຕສ່ຽວ ໄມ້ ໄຮ່ ເຖສົາ ນິ່ນ ໂຕສ໋ວ ສີ່.    </a:t>
            </a:r>
          </a:p>
        </p:txBody>
      </p:sp>
    </p:spTree>
  </p:cSld>
  <p:clrMapOvr>
    <a:masterClrMapping/>
  </p:clrMapOvr>
  <p:transition>
    <p:cover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There is no umpire between us,     that might lay his hand on us both.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ไม่​มี​คน​กลาง​ระหว่าง​เราผู้​ซึ่ง​จะ​ไกล่​เกลี่ย​เรา​ทั้ง​สอง​ได้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Feix duqv maaihdauh yiem yie mbuo mbu'ndongx tengx muangx,  yaac haih tengx yie mbuo i bung dunx sic.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เฝย ตุ๊ ม่าย เต้า เยียม เยีย บัว บุด๋ง เถง หมวัง,  หย่า ไฮ่ เถง เยีย บัว อี ปูง ตุ๋น สี่.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ເຝີຍ ຕຸ໊ ມ່າຍ  ເຕົ້າ ຢຽມ ເຢຍ ບົວ ບຸດົ໋ງ ເຖງ ໝວັງ,   ຢ່າ ໄຮ່ ເຖງ ເຢຍ ບົວ ອີ ປູງ ຕຸ໋ນ ສີ່.     </a:t>
            </a:r>
          </a:p>
        </p:txBody>
      </p:sp>
    </p:spTree>
  </p:cSld>
  <p:clrMapOvr>
    <a:masterClrMapping/>
  </p:clrMapOvr>
  <p:transition>
    <p:cover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Let him take his rod away from me.     Let his terror not make me afraid;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ขอ​ให้​พระ​องค์​ทรง​นำ​ไม้​เรียว ไป​จาก​ข้า​เสีย​ทีและ​ขอ​อย่า​ให้​ความ​ครั่น​คร้าม​จาก​พระ​องค์​กระทำ​ให้​ข้า​กลัว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Tov Tin-Hungh zorqv nqoi ninh nyei biaav maiv mborqv yie,  yaac tov maiv dungx zoux gamh nziex nyei sic haeqv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โท้ ทิน-ฮู่ง เฒาะ ฆอย นิ่น เญย ปย๊า ไม้ เบ๊าะ เยีย,  หย่า โท้ ไม้ ตู๋ง โหฒว กั้ม เหฑีย เญย สี่ แฮะ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ໂທ້ ທິນ-ຮູ່ງ ເຕສ໊າະ ອກອຍ ນິ່ນ ເຍີຍ ປຢ໊າ ໄມ້ ເບ໊າະ ເຢຍ,   ຢ່າ ໂທ້ ໄມ້ ຕູ໋ງ ໂຕສ໋ວ ກ້ຳ ເດສ໋ຍ ເຍີຍ ສີ່ ແຮະ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9:35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I would speak, and not fear him,     for I am not so in myself.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แล้ว​ข้า​จะ​พูด​และ​ไม่​กลัว​พระ​องค์เพราะ​ใจ​จริง​ของ​ข้า​ไม่​เป็น​อย่าง​นั้น​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Wuov nyungc yie ziouc gorngv waac yaac maiv gamh nziex ninh,  weic zuqc yie hiuv duqv yie nyei hnyouv maiv hnangv naaic.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วั้ว หญู่ง เยีย ฯฒฯ ก๊อง หว่า หย่า ไม้ กั้ม เหฑีย นิ่น,  เหว่ย หฒุ เยีย ฮิ้ว ตุ๊ เยีย เญย เฮญี้ยว ไม้ ฮนั้ง หน่าย.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ວົ້ວ ຫຍູ່ງ ເຢຍ ຕສ່ຽວ ກ໊ອງ ຫວ່າ ຢ່າ ໄມ້ ກ້ຳ ເດສ໋ຍ ນິ່ນ,   ເຫວີ່ຍ ຕສຸ ເຢຍ ຮິ້ວ ຕຸ໊ ເຢຍ ເຍີຍ ໂຮຍ້ວ ໄມ້ ຮນັ້ງ ໜ່າຍ.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God who is wise in heart, and mighty in strength:     who has hardened himself against him, and prospered?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​พระ​องค์​ฉลาด​อยู่​ใน​พระ​ทัย และ​พระ​กำลัง​ก็​แข็งแรงผู้ใด​เคย​ได้​แข็ง​ต่อ​พระ​องค์​และ​ชนะ​ได้​เล่า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nyei hnyouv maaih cong-mengh,  ninh nyei qaqv yaac henv.  Haaix dauh haih ngaengc Tin-Hungh yaac ngaengc duqv hingh?  Yopv Nyiemc Tin-Hungh Se Henv Haic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เญย เฮญี้ยว ม่าย ธง-เม่ง,  นิ่น เญย ชะ หย่า เฮ้น.  หาย เต้า ไฮ่ แหง่ง ทิน-ฮู่ง หย่า แหง่ง ตุ๊ ฮี่ง?  โย้บ เหญี่ยม ทิน-ฮู่ง เซ เฮ้น ไห่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ເຍີຍ ໂຮຍ້ວ ມ່າຍ ທສົງ-ເມ່ງ,   ນິ່ນ ເຍີຍ ທຈະ ຢ່າ ເຮ້ນ.   ຫາຍ ເຕົ້າ ໄຮ່ ແຫງ່ງ ທິນ-ຮູ່ງ ຢ່າ ແຫງ່ງ ຕຸ໊ ຮີ່ງ?   ໂຢ໊ບ ຫຍ່ຽມ ທິນ-ຮູ່ງ  ເຊ ເຮ້ນ ໄຫ່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removes the mountains, and they don’t know it,     when he overturns them in his anger.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​พระ​องค์​ผู้​ทรง​เคลื่อน​ภูเขา และ​ภูเขา​ทั้ง​หลาย​ก็​ไม่​รู้เมื่อ​พระ​องค์​ทรง​คว่ำ​มัน​เสีย​ด้วย​พระ​พิโรธ​ของ​พระ​องค์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“Ninh qiex jiez wuov zanc, ninh zorqv mbong mbienv nzuonx daaih.  Ninh suiv mbong, mbong zungv maiv hiuv.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``นิ่น เฉีย เจี์ย วั้ว หฒั่น, นิ่น เฒาะ บง เบี๊ยน หฑวน ต้าย.  นิ่น ซุ้ย บง, บง ฒู้ง ไม้ ฮิ้ว.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“ນິ່ນ ເຖຈຍ ເຈ໌ຍ ວົ້ວ ຕສັ່ນ, ນິ່ນ ເຕສ໊າະ ບົງ ບ໊ຽນ ດສ໋ວນ ຕ້າຍ.   ນິ່ນ ຊຸ້ຍ ບົງ, ບົງ ຕສູ໊ງ ໄມ້ ຮິ້ວ.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shakes the earth out of its place.     Its pillars tremble.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ผู้​ทรง​สั่น​แผ่นดิน​โลก​ให้​ออก​จาก​ที่​ของ​มันและ​เสา​ของ​มัน​ก็​สั่นสะเทือน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nqamv baamh gen dongz cuotv ninh nyei dorngx,  ndau nyei ndiouh yaac dongz 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ฆั้ม ป้าม เกน ต์ง ธ้วด นิ่น เญย ต๋อง,  เดา เญย เดี้ยว หย่า ต์ง 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ອກ໊ຳ ປ້າມ ເກນ ຕົ໌ງ ທສວດ ນິ່ນ ເຍີຍ ຕ໋ອງ,   ເດົາ ເຍີຍ ດ້ຽວ ຢ່າ ຕົ໌ງ ເດສ່ງ.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commands the sun, and it doesn’t rise,     and seals up the stars.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ผู้​ทรง​บัญชา​ดวง​อาทิตย์ และ​มัน​ไม่​ขึ้นผู้​ทรง​ผนึก​เ​ก็​บ​บรรดา​ดวงดาว​ไว้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hatc mba'hnoi, mba'hnoi ziouc maiv cuotv,  ninh aengx buang jienv zuangx hleix.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หัด บะฮนอย, บะฮนอย ฯฒฯ ไม้ ธ้วด,  นิ่น แอ๋ง ปวัง เจี๊ยน หฒวัง เหฮลย.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ຫັດ ບະຮນອຍ, ບະຮນອຍ ຕສ່ຽວ ໄມ້ ທສວດ,   ນິ່ນ ແອ໋ງ ປວັງ ຈ໊ຽນ ຕສວັ໋ງ ເຫຮລີຍ.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alone stretches out the heavens,     and treads on the waves of the sea.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ผู้​ทรง​ขึง​ฟ้า​สวรรค์​ออก​แต่​พระ​องค์​เดียวและ​ทรง​ย่ำ​คลื่น​ของ​ทะเล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ganh nduqc dauh corng lungh,  yaac caaiv koiv nyei wuom-laangc.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กั้น ดุ เต้า ธอง ลู่ง,  หย่า ธ้าย ค้อย เญย ววม-หล่าง.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ກັ້ນ ດຸ ເຕົ້າ ທສອງ ລູ່ງ,   ຢ່າ ທສ້າຍ ຄ້ອຍ ເຍີຍ ວວມ-ຫລ່າງ. 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9:9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makes the Bear, Orion, and the Pleiades,     and the rooms of the south.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ผู้​ทรง​สร้าง​ดาว​จระเข้​และ​ดาว​ไถดาว​ลูกไก่ และ​หมู่​ดาว​ทิศ​ใต้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zeix Ba'dauv Hleix caux Siec Muoz-Sieqv Hleix,  Faam-Cing Hleix caux naamh bung nyei hleix.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เหฒย ปะเต๊า เหฮลย เหธา เสี่ย มั์ว-เซียะ เหฮลย,  ฟาม-ธีง เหฮลย เหธา น่าม ปูง เญย เหฮลย.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ເຕສີ໋ຍ ປະເຕົ໊າ ເຫຮລີຍ ເຖສົາ ເສ່ຍ ມົ໌ວ-ເຊັຍ ເຫຮລີຍ,   ຟາມ-ທສີງ ເຫຮລີຍ ເຖສົາ ນ່າມ ປູງ ເຍີຍ ເຫຮລີຍ. 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4651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2022-02-28T15:24:38Z</dcterms:created>
  <dcterms:modified xsi:type="dcterms:W3CDTF">2022-02-28T15:38:37Z</dcterms:modified>
</cp:coreProperties>
</file>