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พระคุณพระเจ้า</a:t>
            </a:r>
          </a:p>
        </p:txBody>
      </p:sp>
      <p:sp>
        <p:nvSpPr>
          <p:cNvPr id="3" name="Subtitle 2"/>
          <p:cNvSpPr>
            <a:spLocks noGrp="1"/>
          </p:cNvSpPr>
          <p:nvPr>
            <p:ph type="subTitle" idx="1"/>
          </p:nvPr>
        </p:nvSpPr>
        <p:spPr/>
        <p:txBody>
          <a:bodyPr/>
          <a:lstStyle/>
          <a:p>
            <a:r>
              <a:t>Amazing Grace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เมื่อข้าคิดถึง พระเจ้า ผู้ไม่ทรงเสียดาย พระบุตรองค์เดียวเสด็จมาเป็นผู้ไถ่ ถูกทรมาน ตรึงไว้บนกางเขนเพื่อข้า ข้าขอบพระคุณที่พระองค์ทรงเมตตา</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And when I think of God, His Son not sparing Sent Him to die, I scarce can take it in That on the Cross, my burden gladly bearing He bled and died to take away my sin</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หาย หฒั่น ฮนั้ม เถา, ทิน-ฮู่ง นิ่น เก้ง ไม้ ค้อ-ฟิ. นิ่น เญย โดะ ตอน เหฌี่ย ต้าย เถง เมี่ยน เถย ฒุ์ย. หฒุ เสี่ยว โค้ว หน่าน, ตีง วั้ว เหฒียบ หฑั่ง จ๋า เหว่ย เยีย. เยีย ต้อ เหฒี่ย เฒี้ยว, เหว่ย เฒี้ยว ค้อ-เลี่ยน เยีย บัว.</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จิตข้าสรรเสริญ พระเจ้าองค์พระผู้ช่วย พระเจ้ายิ่งใหญ่ พระเจ้ายิ่งใหญ่ จิตข้าสรรเสริญ พระเจ้าองค์พระผู้ช่วย พระเจ้ายิ่งใหญ่ พระเจ้ายิ่งใหญ่</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Then sings my soul, my Saviour God, to Thee How great Thou art, how great Thou art Then sings my soul, my Saviour God, to Thee How great Thou art, how great Thou art</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เยีย หล่ง เฮญี้ยว เธง เฒี้ยว ต้ง ต้าย เหฌียว ฒุ์ย-เมี่ยน. เฒี้ยว เก้ง โฮล ไห่, เฒี้ยว เก้ง โฮล ไห่. เยีย หล่ง เฮญี้ยว เธง เฒี้ยว ต้ง ต้าย เหฌียว ฒุ์ย-เมี่ยน. เฒี้ยว เก้ง โฮล ไห่, เฒี้ยว เก้ง โฮล ไห่.</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พระคริสต์กลับมา ด้วยเสียงแตรดังก้องเวหา เพื่อมารับข้า กลับไปอยู่ในเมืองฟ้า ข้าจะกราบลง ที่พระบาทาด้วยถ่อมใจ และสรรเสริญว่า พระเจ้าของข้ายิ่งใหญ่</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When Christ shall come with shout of acclamation And lead me home, what joy shall fill my heart Then I shall bow with humble adoration And then proclaim, my God, how great Thou art</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เฒี้ยว ต้าย เญย ฮนอย ม่าย หฑัด บุย ไห่ ปวั๊ง ลู่ง มี่ง. นิ่น ต้าย ต้อ เยีย หฑวน มี่ง เยียม วั้ว ทิน-ต้อง. เยีย อ๋อย เกว่ย เหฌี่ย เยียม นิ่น หฑะเฮมียน ไม้ เธง-โฮล, แอ๋ง เธง นิ่น ก๊อง, “เยีย เญย เฒี้ยว เก้ง โฮล ไห่.”</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จิตข้าสรรเสริญ พระเจ้าองค์พระผู้ช่วย พระเจ้ายิ่งใหญ่ พระเจ้ายิ่งใหญ่ จิตข้าสรรเสริญ พระเจ้าองค์พระผู้ช่วย พระเจ้ายิ่งใหญ่ พระเจ้ายิ่งใหญ่</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Then sings my soul, my Saviour God, to Thee How great Thou art, how great Thou art Then sings my soul, my Saviour God, to Thee How great Thou art, how great Thou art</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เยีย หล่ง เฮญี้ยว เธง เฒี้ยว ต้ง ต้าย เหฌียว ฒุ์ย-เมี่ยน. เฒี้ยว เก้ง โฮล ไห่, เฒี้ยว เก้ง โฮล ไห่. เยีย หล่ง เฮญี้ยว เธง เฒี้ยว ต้ง ต้าย เหฌียว ฒุ์ย-เมี่ยน. เฒี้ยว เก้ง โฮล ไห่, เฒี้ยว เก้ง โฮล ไห่.</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พระคุณพระเจ้านั้นแสนชื่นใจ ช่วยได้คนชั่วอย่างฉัน ครั้งนั้นฉันหลงพระองค์ตามหา ตาบอดแต่ฉันเห็นแล้ว</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AMAZING GRACE HOW SWEET THE SOUND THAT SAVED A WRETCH LIKE ME! I ONCE WAS LOST, BUT NOW AM FOUND WAS BLIND, BUT NOW I SEE</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หฒอย โฮล เญย เอน, หฒะเก้ง คู้ เฝียน, เย^ซู ต้าย ล์อ เหฌียว เยีย. เยีย มฒีง แม่ง เมี่ยน, นิ่น เถง ปวัด ฌัง, ต่อง เจ๊า, นิ่น ต้าย ล์อ เยีย.</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บ่วงมารวางไว้ทุกข์ภัยหลายอย่าง ตามทางฉันพ้นมาแล้ว แต่เพราะพระคุณฉันจึงคลาดแคล้ว พระองค์นำฉันกลับบ้าน</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Twas grace that taught my heart to fear, And grace my fears relieved; How precious did that grace appear the hour I first believed.</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ทิน-ฮู่ง เญย เอน หฌาว เยีย ท่าย นิ่น, อ๋อย ปุน เยีย เสียน เขา นิ่น. ต้ง นิ่น เหธย เอน เถง ไม้ กั้ม เหฑีย, ปุน นิ่น เญย แป้ง ออน เปียะ.</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พระคุณสอนให้ใจฉันยำเกรง เร่งให้ความกลัวต้องหนี พระคุณอันเลิศประเสริฐยิ่งใหญ่ ไม่มีหมู่มารได้ชัย</a:t>
            </a:r>
            <a:b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Through many dangers, toils and snares, I have already come. 'tis grace that brought me safe thus far, and grace will lead us home.</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ยั่ง เจี๋ย เญย เจ๊า หฒะเก้ง ฮยวัง-เฮยี้ยน, นิ่น หย่า ต้อ เยีย เถา น้าย เหว่ย เฒี้ยว เญย เอน ต้อ เยีย ซิ้ม ฆอย, นิ่น อย่า อ๋อย เคน เถา เปย๊า.</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พระเจ้าประทานแต่สิ่งที่ดี พระธรรมให้มีความหวัง พระองค์คุ้มครองป้องกันทุกที เมื่อมีสิ่งชั่วบีฑา</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The Lord hath promised good to me, His word my hope secures; He will my shield and portion be As long as life endures.</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เยียม วั้ว ทิน-ต้อง ตุ๊ เหฒีย ธิน หฮญัง, เก้า ฌัง-หล่าง เจี๋ย บะฮนอย. เยีย แอ๋ง ม่าย เฒี่ยง โห่ เธง หฒั่ง เตี๋ย, หธ่อ ฮนั้ง เยียม เจี๋ย กอน นอ</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เมื่อเราได้ไปอยู่เมืองสวรรค์ ช้านานนับหลายพันปี ยังมีเวลาร้องเพลงสรรเสริญ เท่ากันกับเมื่อเริ่มต้น</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When we’ve been there ten thousand years, Bright shining as the sun, We’ve no less days to sing God’s praise Than when we first begun</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พระเจ้ายิ่งใหญ่</a:t>
            </a:r>
          </a:p>
        </p:txBody>
      </p:sp>
      <p:sp>
        <p:nvSpPr>
          <p:cNvPr id="3" name="Subtitle 2"/>
          <p:cNvSpPr>
            <a:spLocks noGrp="1"/>
          </p:cNvSpPr>
          <p:nvPr>
            <p:ph type="subTitle" idx="1"/>
          </p:nvPr>
        </p:nvSpPr>
        <p:spPr/>
        <p:txBody>
          <a:bodyPr/>
          <a:lstStyle/>
          <a:p>
            <a:r>
              <a:t>HOW GREAT THOU ART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พระองค์เจ้าข้า ข้าเฝ้ามองดูด้วยยำเกรง เพราะพระองค์เอง เป็นผู้สร้างจักรวาล เมื่อมองดูดาว เมื่อคราวยินเสียงฟ้าคำราม เห็นฝีพระหัตถ์ของพระองค์บนท้องฟ้า</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O Lord, my God, when I in awesome wonder Consider all the worlds Thy Hands have made I see the stars, I hear the rolling thunder Thy power throughout the universe displayed</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เฒี้ยว เย^ซู อ่า, เยีย บู้ง เจี๊ยน เฮญี้ยว ฒั้ว หมั่ง เม่ย, เหว่ย หฒุ เฒี้ยว กั้น เหฒย ลู่ง เดี๊ย เญย หม่าน หมวด. หาย หฒั่น ปวัด เหฮลย, หาย หฒั่น ตุ๊ ไฮ บะ อง บุย, เยียม กู้ หง่าย ลู่ง ปวัด เฒี้ยว เหฒย เญย กะน้าย.</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1828800"/>
          </a:xfrm>
          <a:prstGeom prst="rect">
            <a:avLst/>
          </a:prstGeom>
          <a:noFill/>
        </p:spPr>
        <p:txBody>
          <a:bodyPr wrap="square">
            <a:spAutoFit/>
          </a:bodyPr>
          <a:lstStyle/>
          <a:p/>
          <a:p>
            <a:pPr algn="ctr">
              <a:defRPr sz="3500">
                <a:solidFill>
                  <a:srgbClr val="000000"/>
                </a:solidFill>
              </a:defRPr>
            </a:pPr>
            <a:r>
              <a:t>จิตข้าสรรเสริญ พระเจ้าองค์พระผู้ช่วย พระเจ้ายิ่งใหญ่ พระเจ้ายิ่งใหญ่ จิตข้าสรรเสริญ พระเจ้าองค์พระผู้ช่วย พระเจ้ายิ่งใหญ่ พระเจ้ายิ่งใหญ่</a:t>
            </a:r>
          </a:p>
        </p:txBody>
      </p:sp>
      <p:sp>
        <p:nvSpPr>
          <p:cNvPr id="3" name="TextBox 2"/>
          <p:cNvSpPr txBox="1"/>
          <p:nvPr/>
        </p:nvSpPr>
        <p:spPr>
          <a:xfrm>
            <a:off x="914400" y="2514600"/>
            <a:ext cx="7315200" cy="1828800"/>
          </a:xfrm>
          <a:prstGeom prst="rect">
            <a:avLst/>
          </a:prstGeom>
          <a:noFill/>
        </p:spPr>
        <p:txBody>
          <a:bodyPr wrap="square">
            <a:spAutoFit/>
          </a:bodyPr>
          <a:lstStyle/>
          <a:p/>
          <a:p>
            <a:pPr algn="ctr">
              <a:defRPr sz="3500">
                <a:solidFill>
                  <a:srgbClr val="3A70BC"/>
                </a:solidFill>
              </a:defRPr>
            </a:pPr>
            <a:r>
              <a:t>Then sings my soul, my Saviour God, to Thee How great Thou art, how great Thou art Then sings my soul, my Saviour God, to Thee How great Thou art, how great Thou art</a:t>
            </a:r>
          </a:p>
        </p:txBody>
      </p:sp>
      <p:sp>
        <p:nvSpPr>
          <p:cNvPr id="4" name="TextBox 3"/>
          <p:cNvSpPr txBox="1"/>
          <p:nvPr/>
        </p:nvSpPr>
        <p:spPr>
          <a:xfrm>
            <a:off x="914400" y="4572000"/>
            <a:ext cx="7315200" cy="1828800"/>
          </a:xfrm>
          <a:prstGeom prst="rect">
            <a:avLst/>
          </a:prstGeom>
          <a:noFill/>
        </p:spPr>
        <p:txBody>
          <a:bodyPr wrap="square">
            <a:spAutoFit/>
          </a:bodyPr>
          <a:lstStyle/>
          <a:p/>
          <a:p>
            <a:pPr algn="ctr">
              <a:defRPr sz="3500">
                <a:solidFill>
                  <a:srgbClr val="2FBF39"/>
                </a:solidFill>
              </a:defRPr>
            </a:pPr>
            <a:r>
              <a:t>เยีย หล่ง เฮญี้ยว เธง เฒี้ยว ต้ง ต้าย เหฌียว ฒุ์ย-เมี่ยน. เฒี้ยว เก้ง โฮล ไห่, เฒี้ยว เก้ง โฮล ไห่. เยีย หล่ง เฮญี้ยว เธง เฒี้ยว ต้ง ต้าย เหฌียว ฒุ์ย-เมี่ยน. เฒี้ยว เก้ง โฮล ไห่, เฒี้ยว เก้ง โฮล ไห่.</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