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Come As You Are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Come out of sadness. From wherever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you've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been.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broken hearted.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Let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rescue begin.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find your mercy.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Oh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sinner come kneel. Earth has no sorrow. That heaven can't heal. Earth has no sorrow. That heaven can't heal.</a:t>
            </a:r>
          </a:p>
        </p:txBody>
      </p:sp>
    </p:spTree>
    <p:extLst>
      <p:ext uri="{BB962C8B-B14F-4D97-AF65-F5344CB8AC3E}">
        <p14:creationId xmlns:p14="http://schemas.microsoft.com/office/powerpoint/2010/main" val="254237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So lay down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your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burdens.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Lay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down your shame.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All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who are broken,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Lift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up your face.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Oh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wanderer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home.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You're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not too far.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So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lay down your hurt.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Lay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down your heart. 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accent5">
                    <a:lumMod val="50000"/>
                  </a:schemeClr>
                </a:solidFill>
              </a:rPr>
              <a:t>Come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as you are.</a:t>
            </a:r>
          </a:p>
        </p:txBody>
      </p:sp>
    </p:spTree>
    <p:extLst>
      <p:ext uri="{BB962C8B-B14F-4D97-AF65-F5344CB8AC3E}">
        <p14:creationId xmlns:p14="http://schemas.microsoft.com/office/powerpoint/2010/main" val="204120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There's hope for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hopeless.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all those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who've </a:t>
            </a:r>
            <a:r>
              <a:rPr dirty="0"/>
              <a:t>strayed.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Come </a:t>
            </a:r>
            <a:r>
              <a:rPr dirty="0"/>
              <a:t>sit at the table.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Come </a:t>
            </a:r>
            <a:r>
              <a:rPr dirty="0"/>
              <a:t>taste the </a:t>
            </a:r>
            <a:r>
              <a:rPr dirty="0" smtClean="0"/>
              <a:t>grace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There's </a:t>
            </a:r>
            <a:r>
              <a:rPr dirty="0"/>
              <a:t>rest for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weary.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Rest </a:t>
            </a:r>
            <a:r>
              <a:rPr dirty="0"/>
              <a:t>that endures.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Earth </a:t>
            </a:r>
            <a:r>
              <a:rPr dirty="0"/>
              <a:t>has no sorrow.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smtClean="0"/>
              <a:t>That </a:t>
            </a:r>
            <a:r>
              <a:rPr dirty="0"/>
              <a:t>heaven can't cure.</a:t>
            </a:r>
          </a:p>
        </p:txBody>
      </p:sp>
    </p:spTree>
    <p:extLst>
      <p:ext uri="{BB962C8B-B14F-4D97-AF65-F5344CB8AC3E}">
        <p14:creationId xmlns:p14="http://schemas.microsoft.com/office/powerpoint/2010/main" val="300521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9530" y="457200"/>
            <a:ext cx="5164940" cy="45459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>
                <a:solidFill>
                  <a:schemeClr val="accent5">
                    <a:lumMod val="50000"/>
                  </a:schemeClr>
                </a:solidFill>
              </a:rPr>
              <a:t>Come as you are</a:t>
            </a:r>
            <a:br>
              <a:rPr>
                <a:solidFill>
                  <a:schemeClr val="accent5">
                    <a:lumMod val="50000"/>
                  </a:schemeClr>
                </a:solidFill>
              </a:rPr>
            </a:br>
            <a:r>
              <a:rPr>
                <a:solidFill>
                  <a:schemeClr val="accent5">
                    <a:lumMod val="50000"/>
                  </a:schemeClr>
                </a:solidFill>
              </a:rPr>
              <a:t> Come as you are</a:t>
            </a:r>
            <a:br>
              <a:rPr>
                <a:solidFill>
                  <a:schemeClr val="accent5">
                    <a:lumMod val="50000"/>
                  </a:schemeClr>
                </a:solidFill>
              </a:rPr>
            </a:br>
            <a:r>
              <a:rPr>
                <a:solidFill>
                  <a:schemeClr val="accent5">
                    <a:lumMod val="50000"/>
                  </a:schemeClr>
                </a:solidFill>
              </a:rPr>
              <a:t> Fall in His arms</a:t>
            </a:r>
            <a:br>
              <a:rPr>
                <a:solidFill>
                  <a:schemeClr val="accent5">
                    <a:lumMod val="50000"/>
                  </a:schemeClr>
                </a:solidFill>
              </a:rPr>
            </a:br>
            <a:r>
              <a:rPr>
                <a:solidFill>
                  <a:schemeClr val="accent5">
                    <a:lumMod val="50000"/>
                  </a:schemeClr>
                </a:solidFill>
              </a:rPr>
              <a:t> Come as you are</a:t>
            </a:r>
            <a:br>
              <a:rPr>
                <a:solidFill>
                  <a:schemeClr val="accent5">
                    <a:lumMod val="50000"/>
                  </a:schemeClr>
                </a:solidFill>
              </a:rPr>
            </a:br>
            <a:endParaRPr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t="-18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754" y="457200"/>
            <a:ext cx="8358554" cy="637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600">
                <a:solidFill>
                  <a:srgbClr val="000000"/>
                </a:solidFill>
              </a:defRPr>
            </a:pPr>
            <a:r>
              <a:rPr dirty="0">
                <a:solidFill>
                  <a:schemeClr val="accent5">
                    <a:lumMod val="50000"/>
                  </a:schemeClr>
                </a:solidFill>
              </a:rPr>
              <a:t>There's joy for the morning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Oh sinner be still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Earth has no sorrow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That heaven can't heal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Earth has no sorrow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</a:rPr>
              <a:t> That heaven can't heal</a:t>
            </a:r>
            <a:br>
              <a:rPr dirty="0">
                <a:solidFill>
                  <a:schemeClr val="accent5">
                    <a:lumMod val="50000"/>
                  </a:schemeClr>
                </a:solidFill>
              </a:rPr>
            </a:br>
            <a:endParaRPr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150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Come As You 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Come As You Are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2019-09-07T16:10:12Z</dcterms:modified>
  <cp:category/>
</cp:coreProperties>
</file>