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8" r:id="rId9"/>
    <p:sldId id="269" r:id="rId10"/>
    <p:sldId id="261" r:id="rId11"/>
    <p:sldId id="270" r:id="rId12"/>
    <p:sldId id="271" r:id="rId13"/>
    <p:sldId id="272" r:id="rId14"/>
    <p:sldId id="263" r:id="rId15"/>
    <p:sldId id="275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Glorious </a:t>
            </a:r>
            <a:r>
              <a:rPr lang="en-US" dirty="0" smtClean="0"/>
              <a:t>Day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One day the grave could conceal Him no longer. One day the stone rolled away from the door. Then He arose,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over </a:t>
            </a:r>
            <a:r>
              <a:rPr dirty="0"/>
              <a:t>death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He </a:t>
            </a:r>
            <a:r>
              <a:rPr dirty="0"/>
              <a:t>had conquered.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Now </a:t>
            </a:r>
            <a:r>
              <a:rPr dirty="0"/>
              <a:t>He's ascended,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my </a:t>
            </a:r>
            <a:r>
              <a:rPr dirty="0"/>
              <a:t>Lord evermore. Death could not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hold </a:t>
            </a:r>
            <a:r>
              <a:rPr dirty="0"/>
              <a:t>Him,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the </a:t>
            </a:r>
            <a:r>
              <a:rPr dirty="0"/>
              <a:t>grave could not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keep </a:t>
            </a:r>
            <a:r>
              <a:rPr dirty="0"/>
              <a:t>Him.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From </a:t>
            </a:r>
            <a:r>
              <a:rPr dirty="0"/>
              <a:t>rising again.</a:t>
            </a:r>
          </a:p>
        </p:txBody>
      </p:sp>
    </p:spTree>
    <p:extLst>
      <p:ext uri="{BB962C8B-B14F-4D97-AF65-F5344CB8AC3E}">
        <p14:creationId xmlns:p14="http://schemas.microsoft.com/office/powerpoint/2010/main" val="252704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000000"/>
                </a:solidFill>
              </a:rPr>
              <a:t>Living, He loved me. Dying, He saved me. Buried, He carried </a:t>
            </a:r>
            <a:endParaRPr lang="en-US" sz="5600" dirty="0" smtClean="0">
              <a:solidFill>
                <a:srgbClr val="000000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000000"/>
                </a:solidFill>
              </a:rPr>
              <a:t>my </a:t>
            </a:r>
            <a:r>
              <a:rPr sz="5600" dirty="0">
                <a:solidFill>
                  <a:srgbClr val="000000"/>
                </a:solidFill>
              </a:rPr>
              <a:t>sins far away. </a:t>
            </a:r>
          </a:p>
        </p:txBody>
      </p:sp>
    </p:spTree>
    <p:extLst>
      <p:ext uri="{BB962C8B-B14F-4D97-AF65-F5344CB8AC3E}">
        <p14:creationId xmlns:p14="http://schemas.microsoft.com/office/powerpoint/2010/main" val="38410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545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000000"/>
                </a:solidFill>
              </a:rPr>
              <a:t>Rising</a:t>
            </a:r>
            <a:r>
              <a:rPr sz="5600" dirty="0">
                <a:solidFill>
                  <a:srgbClr val="000000"/>
                </a:solidFill>
              </a:rPr>
              <a:t>, He justified freely forever. </a:t>
            </a:r>
            <a:endParaRPr lang="en-US" sz="5600" dirty="0" smtClean="0">
              <a:solidFill>
                <a:srgbClr val="000000"/>
              </a:solidFill>
            </a:endParaRPr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000000"/>
                </a:solidFill>
              </a:rPr>
              <a:t>One </a:t>
            </a:r>
            <a:r>
              <a:rPr sz="5600" dirty="0">
                <a:solidFill>
                  <a:srgbClr val="000000"/>
                </a:solidFill>
              </a:rPr>
              <a:t>day He's coming. </a:t>
            </a:r>
            <a:endParaRPr lang="en-US" sz="5600" dirty="0" smtClean="0">
              <a:solidFill>
                <a:srgbClr val="000000"/>
              </a:solidFill>
            </a:endParaRPr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000000"/>
                </a:solidFill>
              </a:rPr>
              <a:t>Oh </a:t>
            </a:r>
            <a:r>
              <a:rPr sz="5600" dirty="0">
                <a:solidFill>
                  <a:srgbClr val="000000"/>
                </a:solidFill>
              </a:rPr>
              <a:t>glorious day, </a:t>
            </a:r>
            <a:endParaRPr lang="en-US" sz="5600" dirty="0" smtClean="0">
              <a:solidFill>
                <a:srgbClr val="000000"/>
              </a:solidFill>
            </a:endParaRPr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000000"/>
                </a:solidFill>
              </a:rPr>
              <a:t>oh </a:t>
            </a:r>
            <a:r>
              <a:rPr sz="5600" dirty="0">
                <a:solidFill>
                  <a:srgbClr val="000000"/>
                </a:solidFill>
              </a:rPr>
              <a:t>glorious day.</a:t>
            </a:r>
          </a:p>
        </p:txBody>
      </p:sp>
    </p:spTree>
    <p:extLst>
      <p:ext uri="{BB962C8B-B14F-4D97-AF65-F5344CB8AC3E}">
        <p14:creationId xmlns:p14="http://schemas.microsoft.com/office/powerpoint/2010/main" val="56275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545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/>
              <a:t>One day the trumpet will sound for </a:t>
            </a:r>
            <a:endParaRPr lang="en-US" dirty="0" smtClean="0"/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smtClean="0"/>
              <a:t>His </a:t>
            </a:r>
            <a:r>
              <a:rPr dirty="0"/>
              <a:t>coming. </a:t>
            </a:r>
            <a:endParaRPr lang="en-US" dirty="0" smtClean="0"/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smtClean="0"/>
              <a:t>One </a:t>
            </a:r>
            <a:r>
              <a:rPr dirty="0"/>
              <a:t>day the skies with His glories will shine.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Wonderful </a:t>
            </a:r>
            <a:r>
              <a:rPr dirty="0"/>
              <a:t>day,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my </a:t>
            </a:r>
            <a:r>
              <a:rPr dirty="0"/>
              <a:t>Beloved One, bringing.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My </a:t>
            </a:r>
            <a:r>
              <a:rPr dirty="0"/>
              <a:t>Savior, Jesus,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is </a:t>
            </a:r>
            <a:r>
              <a:rPr dirty="0"/>
              <a:t>mine.</a:t>
            </a:r>
          </a:p>
        </p:txBody>
      </p:sp>
    </p:spTree>
    <p:extLst>
      <p:ext uri="{BB962C8B-B14F-4D97-AF65-F5344CB8AC3E}">
        <p14:creationId xmlns:p14="http://schemas.microsoft.com/office/powerpoint/2010/main" val="3179986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000000"/>
                </a:solidFill>
              </a:rPr>
              <a:t>Living, He loved me. Dying, He saved me. Buried, He carried </a:t>
            </a:r>
            <a:endParaRPr lang="en-US" sz="5600" dirty="0" smtClean="0">
              <a:solidFill>
                <a:srgbClr val="000000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000000"/>
                </a:solidFill>
              </a:rPr>
              <a:t>my </a:t>
            </a:r>
            <a:r>
              <a:rPr sz="5600" dirty="0">
                <a:solidFill>
                  <a:srgbClr val="000000"/>
                </a:solidFill>
              </a:rPr>
              <a:t>sins far away. </a:t>
            </a:r>
          </a:p>
        </p:txBody>
      </p:sp>
    </p:spTree>
    <p:extLst>
      <p:ext uri="{BB962C8B-B14F-4D97-AF65-F5344CB8AC3E}">
        <p14:creationId xmlns:p14="http://schemas.microsoft.com/office/powerpoint/2010/main" val="38410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545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000000"/>
                </a:solidFill>
              </a:rPr>
              <a:t>Rising</a:t>
            </a:r>
            <a:r>
              <a:rPr sz="5600" dirty="0">
                <a:solidFill>
                  <a:srgbClr val="000000"/>
                </a:solidFill>
              </a:rPr>
              <a:t>, He justified freely forever. </a:t>
            </a:r>
            <a:endParaRPr lang="en-US" sz="5600" dirty="0" smtClean="0">
              <a:solidFill>
                <a:srgbClr val="000000"/>
              </a:solidFill>
            </a:endParaRPr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000000"/>
                </a:solidFill>
              </a:rPr>
              <a:t>One </a:t>
            </a:r>
            <a:r>
              <a:rPr sz="5600" dirty="0">
                <a:solidFill>
                  <a:srgbClr val="000000"/>
                </a:solidFill>
              </a:rPr>
              <a:t>day He's coming. </a:t>
            </a:r>
            <a:endParaRPr lang="en-US" sz="5600" dirty="0" smtClean="0">
              <a:solidFill>
                <a:srgbClr val="000000"/>
              </a:solidFill>
            </a:endParaRPr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000000"/>
                </a:solidFill>
              </a:rPr>
              <a:t>Oh </a:t>
            </a:r>
            <a:r>
              <a:rPr sz="5600" dirty="0">
                <a:solidFill>
                  <a:srgbClr val="000000"/>
                </a:solidFill>
              </a:rPr>
              <a:t>glorious day, </a:t>
            </a:r>
            <a:endParaRPr lang="en-US" sz="5600" dirty="0" smtClean="0">
              <a:solidFill>
                <a:srgbClr val="000000"/>
              </a:solidFill>
            </a:endParaRPr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sz="5600" dirty="0" smtClean="0">
                <a:solidFill>
                  <a:srgbClr val="000000"/>
                </a:solidFill>
              </a:rPr>
              <a:t>oh </a:t>
            </a:r>
            <a:r>
              <a:rPr sz="5600" dirty="0">
                <a:solidFill>
                  <a:srgbClr val="000000"/>
                </a:solidFill>
              </a:rPr>
              <a:t>glorious day.</a:t>
            </a:r>
          </a:p>
        </p:txBody>
      </p:sp>
    </p:spTree>
    <p:extLst>
      <p:ext uri="{BB962C8B-B14F-4D97-AF65-F5344CB8AC3E}">
        <p14:creationId xmlns:p14="http://schemas.microsoft.com/office/powerpoint/2010/main" val="56275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98585"/>
            <a:ext cx="73152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One day when Heaven was filled with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His </a:t>
            </a:r>
            <a:r>
              <a:rPr dirty="0"/>
              <a:t>praises.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One </a:t>
            </a:r>
            <a:r>
              <a:rPr dirty="0"/>
              <a:t>day when sin was as black as could be. Jesus came forth to be born of a virgin.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Dwelt </a:t>
            </a:r>
            <a:r>
              <a:rPr dirty="0"/>
              <a:t>among men,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my </a:t>
            </a:r>
            <a:r>
              <a:rPr dirty="0"/>
              <a:t>example is He.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Word </a:t>
            </a:r>
            <a:r>
              <a:rPr dirty="0"/>
              <a:t>became flesh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the light shined among us.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His </a:t>
            </a:r>
            <a:r>
              <a:rPr dirty="0"/>
              <a:t>glory revealed.</a:t>
            </a:r>
          </a:p>
        </p:txBody>
      </p:sp>
    </p:spTree>
    <p:extLst>
      <p:ext uri="{BB962C8B-B14F-4D97-AF65-F5344CB8AC3E}">
        <p14:creationId xmlns:p14="http://schemas.microsoft.com/office/powerpoint/2010/main" val="370610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Living, He loved me. Dying, He saved me. Buried, He carried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my </a:t>
            </a:r>
            <a:r>
              <a:rPr dirty="0"/>
              <a:t>sins far away.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545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smtClean="0"/>
              <a:t>Rising</a:t>
            </a:r>
            <a:r>
              <a:rPr dirty="0"/>
              <a:t>, He justified freely forever. </a:t>
            </a:r>
            <a:endParaRPr lang="en-US" dirty="0" smtClean="0"/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smtClean="0"/>
              <a:t>One </a:t>
            </a:r>
            <a:r>
              <a:rPr dirty="0"/>
              <a:t>day He's coming. </a:t>
            </a:r>
            <a:endParaRPr lang="en-US" dirty="0" smtClean="0"/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smtClean="0"/>
              <a:t>Oh </a:t>
            </a:r>
            <a:r>
              <a:rPr dirty="0"/>
              <a:t>glorious day, </a:t>
            </a:r>
            <a:endParaRPr lang="en-US" dirty="0" smtClean="0"/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smtClean="0"/>
              <a:t>oh </a:t>
            </a:r>
            <a:r>
              <a:rPr dirty="0"/>
              <a:t>glorious day.</a:t>
            </a:r>
          </a:p>
        </p:txBody>
      </p:sp>
    </p:spTree>
    <p:extLst>
      <p:ext uri="{BB962C8B-B14F-4D97-AF65-F5344CB8AC3E}">
        <p14:creationId xmlns:p14="http://schemas.microsoft.com/office/powerpoint/2010/main" val="203360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One day they led Him up Calvary's mountain.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One </a:t>
            </a:r>
            <a:r>
              <a:rPr dirty="0"/>
              <a:t>day they nailed Him to die on a tree. Suffering anguish, despised and rejected.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Bearing </a:t>
            </a:r>
            <a:r>
              <a:rPr dirty="0"/>
              <a:t>our sins,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my </a:t>
            </a:r>
            <a:r>
              <a:rPr dirty="0"/>
              <a:t>Redeemer is He.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Hands </a:t>
            </a:r>
            <a:r>
              <a:rPr dirty="0"/>
              <a:t>that healed nations, stretched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out </a:t>
            </a:r>
            <a:r>
              <a:rPr dirty="0"/>
              <a:t>on a tree.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took the nails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for </a:t>
            </a:r>
            <a:r>
              <a:rPr dirty="0"/>
              <a:t>me.</a:t>
            </a:r>
          </a:p>
        </p:txBody>
      </p:sp>
    </p:spTree>
    <p:extLst>
      <p:ext uri="{BB962C8B-B14F-4D97-AF65-F5344CB8AC3E}">
        <p14:creationId xmlns:p14="http://schemas.microsoft.com/office/powerpoint/2010/main" val="285995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Living, He loved me. Dying, He saved me. Buried, He carried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my </a:t>
            </a:r>
            <a:r>
              <a:rPr dirty="0"/>
              <a:t>sins far away. </a:t>
            </a:r>
          </a:p>
        </p:txBody>
      </p:sp>
    </p:spTree>
    <p:extLst>
      <p:ext uri="{BB962C8B-B14F-4D97-AF65-F5344CB8AC3E}">
        <p14:creationId xmlns:p14="http://schemas.microsoft.com/office/powerpoint/2010/main" val="386017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545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smtClean="0"/>
              <a:t>Rising</a:t>
            </a:r>
            <a:r>
              <a:rPr dirty="0"/>
              <a:t>, He justified freely forever. </a:t>
            </a:r>
            <a:endParaRPr lang="en-US" dirty="0" smtClean="0"/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smtClean="0"/>
              <a:t>One </a:t>
            </a:r>
            <a:r>
              <a:rPr dirty="0"/>
              <a:t>day He's coming. </a:t>
            </a:r>
            <a:endParaRPr lang="en-US" dirty="0" smtClean="0"/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smtClean="0"/>
              <a:t>Oh </a:t>
            </a:r>
            <a:r>
              <a:rPr dirty="0"/>
              <a:t>glorious day, </a:t>
            </a:r>
            <a:endParaRPr lang="en-US" dirty="0" smtClean="0"/>
          </a:p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 smtClean="0"/>
              <a:t>oh </a:t>
            </a:r>
            <a:r>
              <a:rPr dirty="0"/>
              <a:t>glorious day.</a:t>
            </a:r>
          </a:p>
        </p:txBody>
      </p:sp>
    </p:spTree>
    <p:extLst>
      <p:ext uri="{BB962C8B-B14F-4D97-AF65-F5344CB8AC3E}">
        <p14:creationId xmlns:p14="http://schemas.microsoft.com/office/powerpoint/2010/main" val="350591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366</Words>
  <Application>Microsoft Office PowerPoint</Application>
  <PresentationFormat>On-screen Show (4:3)</PresentationFormat>
  <Paragraphs>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Glorious 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Glorious Day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2019-09-07T16:03:09Z</dcterms:modified>
  <cp:category/>
</cp:coreProperties>
</file>