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4" r:id="rId6"/>
    <p:sldId id="265" r:id="rId7"/>
    <p:sldId id="259" r:id="rId8"/>
    <p:sldId id="260" r:id="rId9"/>
    <p:sldId id="266" r:id="rId10"/>
    <p:sldId id="267" r:id="rId11"/>
    <p:sldId id="268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8800" b="1" dirty="0" err="1">
                <a:solidFill>
                  <a:srgbClr val="C00000"/>
                </a:solidFill>
              </a:rPr>
              <a:t>รักวิเศษ</a:t>
            </a:r>
            <a:endParaRPr sz="8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34946"/>
            <a:ext cx="73152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8000">
                <a:solidFill>
                  <a:srgbClr val="000000"/>
                </a:solidFill>
              </a:defRPr>
            </a:pPr>
            <a:r>
              <a:rPr sz="8000" b="1" dirty="0">
                <a:solidFill>
                  <a:srgbClr val="8E0000"/>
                </a:solidFill>
              </a:rPr>
              <a:t>*</a:t>
            </a:r>
            <a:r>
              <a:rPr sz="8000" b="1" dirty="0" err="1">
                <a:solidFill>
                  <a:srgbClr val="8E0000"/>
                </a:solidFill>
              </a:rPr>
              <a:t>เพราะรักวิเศษเช่นนี้</a:t>
            </a:r>
            <a:r>
              <a:rPr sz="8000" b="1" dirty="0">
                <a:solidFill>
                  <a:srgbClr val="8E0000"/>
                </a:solidFill>
              </a:rPr>
              <a:t> </a:t>
            </a:r>
            <a:endParaRPr lang="en-US" sz="8000" b="1" dirty="0" smtClean="0">
              <a:solidFill>
                <a:srgbClr val="8E0000"/>
              </a:solidFill>
            </a:endParaRPr>
          </a:p>
          <a:p>
            <a:pPr algn="ctr">
              <a:lnSpc>
                <a:spcPct val="125000"/>
              </a:lnSpc>
              <a:defRPr sz="8000">
                <a:solidFill>
                  <a:srgbClr val="000000"/>
                </a:solidFill>
              </a:defRPr>
            </a:pPr>
            <a:r>
              <a:rPr sz="8000" b="1" dirty="0" err="1" smtClean="0">
                <a:solidFill>
                  <a:srgbClr val="8E0000"/>
                </a:solidFill>
              </a:rPr>
              <a:t>ไม่</a:t>
            </a:r>
            <a:r>
              <a:rPr sz="8000" b="1" dirty="0" err="1">
                <a:solidFill>
                  <a:srgbClr val="8E0000"/>
                </a:solidFill>
              </a:rPr>
              <a:t>มีในผู้อื่น</a:t>
            </a:r>
            <a:r>
              <a:rPr sz="8000" b="1" dirty="0">
                <a:solidFill>
                  <a:srgbClr val="8E0000"/>
                </a:solidFill>
              </a:rPr>
              <a:t> </a:t>
            </a:r>
            <a:endParaRPr lang="en-US" sz="8000" b="1" dirty="0" smtClean="0">
              <a:solidFill>
                <a:srgbClr val="8E0000"/>
              </a:solidFill>
            </a:endParaRPr>
          </a:p>
          <a:p>
            <a:pPr algn="ctr">
              <a:lnSpc>
                <a:spcPct val="125000"/>
              </a:lnSpc>
              <a:defRPr sz="8000">
                <a:solidFill>
                  <a:srgbClr val="000000"/>
                </a:solidFill>
              </a:defRPr>
            </a:pPr>
            <a:r>
              <a:rPr sz="8000" b="1" dirty="0" err="1" smtClean="0">
                <a:solidFill>
                  <a:srgbClr val="8E0000"/>
                </a:solidFill>
              </a:rPr>
              <a:t>มี</a:t>
            </a:r>
            <a:r>
              <a:rPr sz="8000" b="1" dirty="0" err="1">
                <a:solidFill>
                  <a:srgbClr val="8E0000"/>
                </a:solidFill>
              </a:rPr>
              <a:t>เพียงในรัก</a:t>
            </a:r>
            <a:r>
              <a:rPr sz="8000" b="1" dirty="0">
                <a:solidFill>
                  <a:srgbClr val="8E0000"/>
                </a:solidFill>
              </a:rPr>
              <a:t> </a:t>
            </a:r>
            <a:endParaRPr lang="en-US" sz="8000" b="1" dirty="0" smtClean="0">
              <a:solidFill>
                <a:srgbClr val="8E0000"/>
              </a:solidFill>
            </a:endParaRPr>
          </a:p>
          <a:p>
            <a:pPr algn="ctr">
              <a:lnSpc>
                <a:spcPct val="125000"/>
              </a:lnSpc>
              <a:defRPr sz="8000">
                <a:solidFill>
                  <a:srgbClr val="000000"/>
                </a:solidFill>
              </a:defRPr>
            </a:pPr>
            <a:r>
              <a:rPr sz="8000" b="1" dirty="0" err="1" smtClean="0">
                <a:solidFill>
                  <a:srgbClr val="8E0000"/>
                </a:solidFill>
              </a:rPr>
              <a:t>ของ</a:t>
            </a:r>
            <a:r>
              <a:rPr sz="8000" b="1" dirty="0" err="1">
                <a:solidFill>
                  <a:srgbClr val="8E0000"/>
                </a:solidFill>
              </a:rPr>
              <a:t>องค์พระเจ้า</a:t>
            </a:r>
            <a:r>
              <a:rPr sz="8000" b="1" dirty="0" err="1" smtClean="0">
                <a:solidFill>
                  <a:srgbClr val="8E0000"/>
                </a:solidFill>
              </a:rPr>
              <a:t>เท่านั้น</a:t>
            </a:r>
            <a:endParaRPr sz="8000" b="1" dirty="0">
              <a:solidFill>
                <a:srgbClr val="8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737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13509"/>
            <a:ext cx="7315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8000">
                <a:solidFill>
                  <a:srgbClr val="000000"/>
                </a:solidFill>
              </a:defRPr>
            </a:pPr>
            <a:r>
              <a:rPr sz="8000" b="1" dirty="0" err="1" smtClean="0">
                <a:solidFill>
                  <a:srgbClr val="8E0000"/>
                </a:solidFill>
              </a:rPr>
              <a:t>ขอ</a:t>
            </a:r>
            <a:r>
              <a:rPr sz="8000" b="1" dirty="0" err="1">
                <a:solidFill>
                  <a:srgbClr val="8E0000"/>
                </a:solidFill>
              </a:rPr>
              <a:t>ทรงโปรดสอนหัวใจ</a:t>
            </a:r>
            <a:r>
              <a:rPr sz="8000" b="1" dirty="0">
                <a:solidFill>
                  <a:srgbClr val="8E0000"/>
                </a:solidFill>
              </a:rPr>
              <a:t> </a:t>
            </a:r>
            <a:endParaRPr lang="en-US" sz="8000" b="1" dirty="0" smtClean="0">
              <a:solidFill>
                <a:srgbClr val="8E0000"/>
              </a:solidFill>
            </a:endParaRPr>
          </a:p>
          <a:p>
            <a:pPr algn="ctr">
              <a:lnSpc>
                <a:spcPct val="150000"/>
              </a:lnSpc>
              <a:defRPr sz="8000">
                <a:solidFill>
                  <a:srgbClr val="000000"/>
                </a:solidFill>
              </a:defRPr>
            </a:pPr>
            <a:r>
              <a:rPr sz="8000" b="1" dirty="0" err="1" smtClean="0">
                <a:solidFill>
                  <a:srgbClr val="8E0000"/>
                </a:solidFill>
              </a:rPr>
              <a:t>ว่า</a:t>
            </a:r>
            <a:r>
              <a:rPr sz="8000" b="1" dirty="0" err="1">
                <a:solidFill>
                  <a:srgbClr val="8E0000"/>
                </a:solidFill>
              </a:rPr>
              <a:t>รักที่แท้เป็นเช่นไร</a:t>
            </a:r>
            <a:r>
              <a:rPr sz="8000" b="1" dirty="0">
                <a:solidFill>
                  <a:srgbClr val="8E0000"/>
                </a:solidFill>
              </a:rPr>
              <a:t> </a:t>
            </a:r>
            <a:endParaRPr lang="en-US" sz="8000" b="1" dirty="0" smtClean="0">
              <a:solidFill>
                <a:srgbClr val="8E0000"/>
              </a:solidFill>
            </a:endParaRPr>
          </a:p>
          <a:p>
            <a:pPr algn="ctr">
              <a:lnSpc>
                <a:spcPct val="150000"/>
              </a:lnSpc>
              <a:defRPr sz="8000">
                <a:solidFill>
                  <a:srgbClr val="000000"/>
                </a:solidFill>
              </a:defRPr>
            </a:pPr>
            <a:r>
              <a:rPr sz="8000" b="1" dirty="0" err="1" smtClean="0">
                <a:solidFill>
                  <a:srgbClr val="8E0000"/>
                </a:solidFill>
              </a:rPr>
              <a:t>รัก</a:t>
            </a:r>
            <a:r>
              <a:rPr sz="8000" b="1" dirty="0" err="1">
                <a:solidFill>
                  <a:srgbClr val="8E0000"/>
                </a:solidFill>
              </a:rPr>
              <a:t>เหมือนดังพระองค์</a:t>
            </a:r>
            <a:endParaRPr sz="8000" b="1" dirty="0">
              <a:solidFill>
                <a:srgbClr val="8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01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65760"/>
            <a:ext cx="7315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8000">
                <a:solidFill>
                  <a:srgbClr val="000000"/>
                </a:solidFill>
              </a:defRPr>
            </a:pPr>
            <a:r>
              <a:rPr b="1" dirty="0" err="1">
                <a:solidFill>
                  <a:srgbClr val="8E0000"/>
                </a:solidFill>
              </a:rPr>
              <a:t>ให้โลกนี้ได้รู้จัก</a:t>
            </a:r>
            <a:r>
              <a:rPr b="1" dirty="0">
                <a:solidFill>
                  <a:srgbClr val="8E0000"/>
                </a:solidFill>
              </a:rPr>
              <a:t> </a:t>
            </a:r>
            <a:endParaRPr lang="en-US" b="1" dirty="0" smtClean="0">
              <a:solidFill>
                <a:srgbClr val="8E0000"/>
              </a:solidFill>
            </a:endParaRPr>
          </a:p>
          <a:p>
            <a:pPr algn="ctr">
              <a:lnSpc>
                <a:spcPct val="150000"/>
              </a:lnSpc>
              <a:defRPr sz="8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8E0000"/>
                </a:solidFill>
              </a:rPr>
              <a:t>กับ</a:t>
            </a:r>
            <a:r>
              <a:rPr b="1" dirty="0" err="1">
                <a:solidFill>
                  <a:srgbClr val="8E0000"/>
                </a:solidFill>
              </a:rPr>
              <a:t>ความรักที่คงมั่น</a:t>
            </a:r>
            <a:r>
              <a:rPr b="1" dirty="0">
                <a:solidFill>
                  <a:srgbClr val="8E0000"/>
                </a:solidFill>
              </a:rPr>
              <a:t> </a:t>
            </a:r>
            <a:endParaRPr lang="en-US" b="1" dirty="0" smtClean="0">
              <a:solidFill>
                <a:srgbClr val="8E0000"/>
              </a:solidFill>
            </a:endParaRPr>
          </a:p>
          <a:p>
            <a:pPr algn="ctr">
              <a:lnSpc>
                <a:spcPct val="150000"/>
              </a:lnSpc>
              <a:defRPr sz="8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8E0000"/>
                </a:solidFill>
              </a:rPr>
              <a:t>รัก</a:t>
            </a:r>
            <a:r>
              <a:rPr b="1" dirty="0" err="1">
                <a:solidFill>
                  <a:srgbClr val="8E0000"/>
                </a:solidFill>
              </a:rPr>
              <a:t>แท้ในพระองค์</a:t>
            </a:r>
            <a:endParaRPr b="1" dirty="0">
              <a:solidFill>
                <a:srgbClr val="8E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9715" y="548640"/>
            <a:ext cx="7315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0">
                <a:solidFill>
                  <a:srgbClr val="000000"/>
                </a:solidFill>
              </a:defRPr>
            </a:pPr>
            <a:r>
              <a:rPr b="1" dirty="0" err="1">
                <a:solidFill>
                  <a:srgbClr val="8E0000"/>
                </a:solidFill>
              </a:rPr>
              <a:t>ข้ารัก</a:t>
            </a:r>
            <a:r>
              <a:rPr b="1" dirty="0" err="1" smtClean="0">
                <a:solidFill>
                  <a:srgbClr val="8E0000"/>
                </a:solidFill>
              </a:rPr>
              <a:t>พระองค์</a:t>
            </a:r>
            <a:endParaRPr lang="en-US" b="1" dirty="0">
              <a:solidFill>
                <a:srgbClr val="8E0000"/>
              </a:solidFill>
            </a:endParaRPr>
          </a:p>
          <a:p>
            <a:pPr algn="ctr">
              <a:defRPr sz="8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8E0000"/>
                </a:solidFill>
              </a:rPr>
              <a:t>พระเจ้าของ</a:t>
            </a:r>
            <a:r>
              <a:rPr b="1" dirty="0" err="1">
                <a:solidFill>
                  <a:srgbClr val="8E0000"/>
                </a:solidFill>
              </a:rPr>
              <a:t>ข้า</a:t>
            </a:r>
            <a:r>
              <a:rPr b="1" dirty="0">
                <a:solidFill>
                  <a:srgbClr val="8E0000"/>
                </a:solidFill>
              </a:rPr>
              <a:t> </a:t>
            </a:r>
            <a:endParaRPr lang="en-US" b="1" dirty="0" smtClean="0">
              <a:solidFill>
                <a:srgbClr val="8E0000"/>
              </a:solidFill>
            </a:endParaRPr>
          </a:p>
          <a:p>
            <a:pPr algn="ctr">
              <a:defRPr sz="8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8E0000"/>
                </a:solidFill>
              </a:rPr>
              <a:t>และ</a:t>
            </a:r>
            <a:r>
              <a:rPr b="1" dirty="0" err="1">
                <a:solidFill>
                  <a:srgbClr val="8E0000"/>
                </a:solidFill>
              </a:rPr>
              <a:t>อยากจะ</a:t>
            </a:r>
            <a:r>
              <a:rPr b="1" dirty="0" err="1" smtClean="0">
                <a:solidFill>
                  <a:srgbClr val="8E0000"/>
                </a:solidFill>
              </a:rPr>
              <a:t>รัก</a:t>
            </a:r>
            <a:endParaRPr lang="en-US" b="1" dirty="0">
              <a:solidFill>
                <a:srgbClr val="8E0000"/>
              </a:solidFill>
            </a:endParaRPr>
          </a:p>
          <a:p>
            <a:pPr algn="ctr">
              <a:defRPr sz="8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8E0000"/>
                </a:solidFill>
              </a:rPr>
              <a:t>พระองค์มากกว่า</a:t>
            </a:r>
            <a:endParaRPr b="1" dirty="0">
              <a:solidFill>
                <a:srgbClr val="8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0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22069"/>
            <a:ext cx="7315200" cy="6170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8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8E0000"/>
                </a:solidFill>
              </a:rPr>
              <a:t>ข้า</a:t>
            </a:r>
            <a:r>
              <a:rPr b="1" dirty="0" err="1">
                <a:solidFill>
                  <a:srgbClr val="8E0000"/>
                </a:solidFill>
              </a:rPr>
              <a:t>อยากจะรักจนสุดความคิดและวิญญาณ</a:t>
            </a:r>
            <a:r>
              <a:rPr b="1" dirty="0">
                <a:solidFill>
                  <a:srgbClr val="8E0000"/>
                </a:solidFill>
              </a:rPr>
              <a:t> </a:t>
            </a:r>
            <a:endParaRPr lang="en-US" b="1" dirty="0" smtClean="0">
              <a:solidFill>
                <a:srgbClr val="8E0000"/>
              </a:solidFill>
            </a:endParaRPr>
          </a:p>
          <a:p>
            <a:pPr algn="ctr">
              <a:lnSpc>
                <a:spcPct val="125000"/>
              </a:lnSpc>
              <a:defRPr sz="8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8E0000"/>
                </a:solidFill>
              </a:rPr>
              <a:t>ชีวิต</a:t>
            </a:r>
            <a:r>
              <a:rPr b="1" dirty="0" err="1">
                <a:solidFill>
                  <a:srgbClr val="8E0000"/>
                </a:solidFill>
              </a:rPr>
              <a:t>ข้าต้องการ</a:t>
            </a:r>
            <a:r>
              <a:rPr b="1" dirty="0">
                <a:solidFill>
                  <a:srgbClr val="8E0000"/>
                </a:solidFill>
              </a:rPr>
              <a:t> </a:t>
            </a:r>
            <a:endParaRPr lang="en-US" b="1" dirty="0" smtClean="0">
              <a:solidFill>
                <a:srgbClr val="8E0000"/>
              </a:solidFill>
            </a:endParaRPr>
          </a:p>
          <a:p>
            <a:pPr algn="ctr">
              <a:lnSpc>
                <a:spcPct val="125000"/>
              </a:lnSpc>
              <a:defRPr sz="8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8E0000"/>
                </a:solidFill>
              </a:rPr>
              <a:t>ขอ</a:t>
            </a:r>
            <a:r>
              <a:rPr b="1" dirty="0" err="1">
                <a:solidFill>
                  <a:srgbClr val="8E0000"/>
                </a:solidFill>
              </a:rPr>
              <a:t>ได้รักพระองค์</a:t>
            </a:r>
            <a:endParaRPr b="1" dirty="0">
              <a:solidFill>
                <a:srgbClr val="8E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80981"/>
            <a:ext cx="7315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8000">
                <a:solidFill>
                  <a:srgbClr val="000000"/>
                </a:solidFill>
              </a:defRPr>
            </a:pPr>
            <a:r>
              <a:rPr b="1" dirty="0" err="1">
                <a:solidFill>
                  <a:srgbClr val="8E0000"/>
                </a:solidFill>
              </a:rPr>
              <a:t>โปรดนำให้</a:t>
            </a:r>
            <a:r>
              <a:rPr b="1" dirty="0" err="1" smtClean="0">
                <a:solidFill>
                  <a:srgbClr val="8E0000"/>
                </a:solidFill>
              </a:rPr>
              <a:t>รัก</a:t>
            </a:r>
            <a:endParaRPr lang="en-US" b="1" dirty="0" smtClean="0">
              <a:solidFill>
                <a:srgbClr val="8E0000"/>
              </a:solidFill>
            </a:endParaRPr>
          </a:p>
          <a:p>
            <a:pPr algn="ctr">
              <a:lnSpc>
                <a:spcPct val="150000"/>
              </a:lnSpc>
              <a:defRPr sz="8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8E0000"/>
                </a:solidFill>
              </a:rPr>
              <a:t>พระองค์</a:t>
            </a:r>
            <a:r>
              <a:rPr b="1" dirty="0" err="1">
                <a:solidFill>
                  <a:srgbClr val="8E0000"/>
                </a:solidFill>
              </a:rPr>
              <a:t>มากกว่า</a:t>
            </a:r>
            <a:r>
              <a:rPr b="1" dirty="0">
                <a:solidFill>
                  <a:srgbClr val="8E0000"/>
                </a:solidFill>
              </a:rPr>
              <a:t> </a:t>
            </a:r>
            <a:endParaRPr lang="en-US" b="1" dirty="0" smtClean="0">
              <a:solidFill>
                <a:srgbClr val="8E0000"/>
              </a:solidFill>
            </a:endParaRPr>
          </a:p>
          <a:p>
            <a:pPr algn="ctr">
              <a:lnSpc>
                <a:spcPct val="150000"/>
              </a:lnSpc>
              <a:defRPr sz="8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8E0000"/>
                </a:solidFill>
              </a:rPr>
              <a:t>มากกว่า</a:t>
            </a:r>
            <a:r>
              <a:rPr b="1" dirty="0" err="1">
                <a:solidFill>
                  <a:srgbClr val="8E0000"/>
                </a:solidFill>
              </a:rPr>
              <a:t>สิ่งใดในชีวิต</a:t>
            </a:r>
            <a:r>
              <a:rPr b="1" dirty="0" err="1" smtClean="0">
                <a:solidFill>
                  <a:srgbClr val="8E0000"/>
                </a:solidFill>
              </a:rPr>
              <a:t>ข้า</a:t>
            </a:r>
            <a:endParaRPr b="1" dirty="0">
              <a:solidFill>
                <a:srgbClr val="8E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61257"/>
            <a:ext cx="7315200" cy="6170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8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8E0000"/>
                </a:solidFill>
              </a:rPr>
              <a:t>ทุก</a:t>
            </a:r>
            <a:r>
              <a:rPr b="1" dirty="0" err="1">
                <a:solidFill>
                  <a:srgbClr val="8E0000"/>
                </a:solidFill>
              </a:rPr>
              <a:t>สิ่งที่ข้า</a:t>
            </a:r>
            <a:r>
              <a:rPr b="1" dirty="0" err="1" smtClean="0">
                <a:solidFill>
                  <a:srgbClr val="8E0000"/>
                </a:solidFill>
              </a:rPr>
              <a:t>มี</a:t>
            </a:r>
            <a:endParaRPr lang="en-US" b="1" dirty="0" smtClean="0">
              <a:solidFill>
                <a:srgbClr val="8E0000"/>
              </a:solidFill>
            </a:endParaRPr>
          </a:p>
          <a:p>
            <a:pPr algn="ctr">
              <a:lnSpc>
                <a:spcPct val="125000"/>
              </a:lnSpc>
              <a:defRPr sz="8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8E0000"/>
                </a:solidFill>
              </a:rPr>
              <a:t>เป็น</a:t>
            </a:r>
            <a:r>
              <a:rPr b="1" dirty="0" err="1">
                <a:solidFill>
                  <a:srgbClr val="8E0000"/>
                </a:solidFill>
              </a:rPr>
              <a:t>เพียงของที่ชั่วคราว</a:t>
            </a:r>
            <a:r>
              <a:rPr b="1" dirty="0">
                <a:solidFill>
                  <a:srgbClr val="8E0000"/>
                </a:solidFill>
              </a:rPr>
              <a:t> </a:t>
            </a:r>
            <a:endParaRPr lang="en-US" b="1" dirty="0" smtClean="0">
              <a:solidFill>
                <a:srgbClr val="8E0000"/>
              </a:solidFill>
            </a:endParaRPr>
          </a:p>
          <a:p>
            <a:pPr algn="ctr">
              <a:lnSpc>
                <a:spcPct val="125000"/>
              </a:lnSpc>
              <a:defRPr sz="8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8E0000"/>
                </a:solidFill>
              </a:rPr>
              <a:t>แต่</a:t>
            </a:r>
            <a:r>
              <a:rPr b="1" dirty="0" err="1">
                <a:solidFill>
                  <a:srgbClr val="8E0000"/>
                </a:solidFill>
              </a:rPr>
              <a:t>ความรักของพระเจ้า</a:t>
            </a:r>
            <a:r>
              <a:rPr b="1" dirty="0">
                <a:solidFill>
                  <a:srgbClr val="8E0000"/>
                </a:solidFill>
              </a:rPr>
              <a:t> </a:t>
            </a:r>
            <a:r>
              <a:rPr b="1" dirty="0" err="1">
                <a:solidFill>
                  <a:srgbClr val="8E0000"/>
                </a:solidFill>
              </a:rPr>
              <a:t>นั้นมั่นคงยืนนาน</a:t>
            </a:r>
            <a:endParaRPr b="1" dirty="0">
              <a:solidFill>
                <a:srgbClr val="8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68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34946"/>
            <a:ext cx="73152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8000">
                <a:solidFill>
                  <a:srgbClr val="000000"/>
                </a:solidFill>
              </a:defRPr>
            </a:pPr>
            <a:r>
              <a:rPr b="1" dirty="0">
                <a:solidFill>
                  <a:srgbClr val="8E0000"/>
                </a:solidFill>
              </a:rPr>
              <a:t>*</a:t>
            </a:r>
            <a:r>
              <a:rPr b="1" dirty="0" err="1">
                <a:solidFill>
                  <a:srgbClr val="8E0000"/>
                </a:solidFill>
              </a:rPr>
              <a:t>เพราะรักวิเศษเช่นนี้</a:t>
            </a:r>
            <a:r>
              <a:rPr b="1" dirty="0">
                <a:solidFill>
                  <a:srgbClr val="8E0000"/>
                </a:solidFill>
              </a:rPr>
              <a:t> </a:t>
            </a:r>
            <a:endParaRPr lang="en-US" b="1" dirty="0" smtClean="0">
              <a:solidFill>
                <a:srgbClr val="8E0000"/>
              </a:solidFill>
            </a:endParaRPr>
          </a:p>
          <a:p>
            <a:pPr algn="ctr">
              <a:lnSpc>
                <a:spcPct val="125000"/>
              </a:lnSpc>
              <a:defRPr sz="8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8E0000"/>
                </a:solidFill>
              </a:rPr>
              <a:t>ไม่</a:t>
            </a:r>
            <a:r>
              <a:rPr b="1" dirty="0" err="1">
                <a:solidFill>
                  <a:srgbClr val="8E0000"/>
                </a:solidFill>
              </a:rPr>
              <a:t>มีในผู้อื่น</a:t>
            </a:r>
            <a:r>
              <a:rPr b="1" dirty="0">
                <a:solidFill>
                  <a:srgbClr val="8E0000"/>
                </a:solidFill>
              </a:rPr>
              <a:t> </a:t>
            </a:r>
            <a:endParaRPr lang="en-US" b="1" dirty="0" smtClean="0">
              <a:solidFill>
                <a:srgbClr val="8E0000"/>
              </a:solidFill>
            </a:endParaRPr>
          </a:p>
          <a:p>
            <a:pPr algn="ctr">
              <a:lnSpc>
                <a:spcPct val="125000"/>
              </a:lnSpc>
              <a:defRPr sz="8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8E0000"/>
                </a:solidFill>
              </a:rPr>
              <a:t>มี</a:t>
            </a:r>
            <a:r>
              <a:rPr b="1" dirty="0" err="1">
                <a:solidFill>
                  <a:srgbClr val="8E0000"/>
                </a:solidFill>
              </a:rPr>
              <a:t>เพียงในรัก</a:t>
            </a:r>
            <a:r>
              <a:rPr b="1" dirty="0">
                <a:solidFill>
                  <a:srgbClr val="8E0000"/>
                </a:solidFill>
              </a:rPr>
              <a:t> </a:t>
            </a:r>
            <a:endParaRPr lang="en-US" b="1" dirty="0" smtClean="0">
              <a:solidFill>
                <a:srgbClr val="8E0000"/>
              </a:solidFill>
            </a:endParaRPr>
          </a:p>
          <a:p>
            <a:pPr algn="ctr">
              <a:lnSpc>
                <a:spcPct val="125000"/>
              </a:lnSpc>
              <a:defRPr sz="8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8E0000"/>
                </a:solidFill>
              </a:rPr>
              <a:t>ของ</a:t>
            </a:r>
            <a:r>
              <a:rPr b="1" dirty="0" err="1">
                <a:solidFill>
                  <a:srgbClr val="8E0000"/>
                </a:solidFill>
              </a:rPr>
              <a:t>องค์พระเจ้า</a:t>
            </a:r>
            <a:r>
              <a:rPr b="1" dirty="0" err="1" smtClean="0">
                <a:solidFill>
                  <a:srgbClr val="8E0000"/>
                </a:solidFill>
              </a:rPr>
              <a:t>เท่านั้น</a:t>
            </a:r>
            <a:endParaRPr b="1" dirty="0">
              <a:solidFill>
                <a:srgbClr val="8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53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13509"/>
            <a:ext cx="7315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8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8E0000"/>
                </a:solidFill>
              </a:rPr>
              <a:t>ขอ</a:t>
            </a:r>
            <a:r>
              <a:rPr b="1" dirty="0" err="1">
                <a:solidFill>
                  <a:srgbClr val="8E0000"/>
                </a:solidFill>
              </a:rPr>
              <a:t>ทรงโปรดสอนหัวใจ</a:t>
            </a:r>
            <a:r>
              <a:rPr b="1" dirty="0">
                <a:solidFill>
                  <a:srgbClr val="8E0000"/>
                </a:solidFill>
              </a:rPr>
              <a:t> </a:t>
            </a:r>
            <a:endParaRPr lang="en-US" b="1" dirty="0" smtClean="0">
              <a:solidFill>
                <a:srgbClr val="8E0000"/>
              </a:solidFill>
            </a:endParaRPr>
          </a:p>
          <a:p>
            <a:pPr algn="ctr">
              <a:lnSpc>
                <a:spcPct val="150000"/>
              </a:lnSpc>
              <a:defRPr sz="8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8E0000"/>
                </a:solidFill>
              </a:rPr>
              <a:t>ว่า</a:t>
            </a:r>
            <a:r>
              <a:rPr b="1" dirty="0" err="1">
                <a:solidFill>
                  <a:srgbClr val="8E0000"/>
                </a:solidFill>
              </a:rPr>
              <a:t>รักที่แท้เป็นเช่นไร</a:t>
            </a:r>
            <a:r>
              <a:rPr b="1" dirty="0">
                <a:solidFill>
                  <a:srgbClr val="8E0000"/>
                </a:solidFill>
              </a:rPr>
              <a:t> </a:t>
            </a:r>
            <a:endParaRPr lang="en-US" b="1" dirty="0" smtClean="0">
              <a:solidFill>
                <a:srgbClr val="8E0000"/>
              </a:solidFill>
            </a:endParaRPr>
          </a:p>
          <a:p>
            <a:pPr algn="ctr">
              <a:lnSpc>
                <a:spcPct val="150000"/>
              </a:lnSpc>
              <a:defRPr sz="8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8E0000"/>
                </a:solidFill>
              </a:rPr>
              <a:t>รัก</a:t>
            </a:r>
            <a:r>
              <a:rPr b="1" dirty="0" err="1">
                <a:solidFill>
                  <a:srgbClr val="8E0000"/>
                </a:solidFill>
              </a:rPr>
              <a:t>เหมือนดังพระองค์</a:t>
            </a:r>
            <a:endParaRPr b="1" dirty="0">
              <a:solidFill>
                <a:srgbClr val="8E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8000">
                <a:solidFill>
                  <a:srgbClr val="000000"/>
                </a:solidFill>
              </a:defRPr>
            </a:pPr>
            <a:r>
              <a:rPr b="1" dirty="0" err="1">
                <a:solidFill>
                  <a:srgbClr val="8E0000"/>
                </a:solidFill>
              </a:rPr>
              <a:t>เพื่อข้าจะ</a:t>
            </a:r>
            <a:r>
              <a:rPr b="1" dirty="0" err="1" smtClean="0">
                <a:solidFill>
                  <a:srgbClr val="8E0000"/>
                </a:solidFill>
              </a:rPr>
              <a:t>รัก</a:t>
            </a:r>
            <a:endParaRPr lang="en-US" b="1" dirty="0" smtClean="0">
              <a:solidFill>
                <a:srgbClr val="8E0000"/>
              </a:solidFill>
            </a:endParaRPr>
          </a:p>
          <a:p>
            <a:pPr algn="ctr">
              <a:lnSpc>
                <a:spcPct val="150000"/>
              </a:lnSpc>
              <a:defRPr sz="8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8E0000"/>
                </a:solidFill>
              </a:rPr>
              <a:t>พระองค์</a:t>
            </a:r>
            <a:r>
              <a:rPr b="1" dirty="0" err="1">
                <a:solidFill>
                  <a:srgbClr val="8E0000"/>
                </a:solidFill>
              </a:rPr>
              <a:t>มากกว่า</a:t>
            </a:r>
            <a:r>
              <a:rPr b="1" dirty="0">
                <a:solidFill>
                  <a:srgbClr val="8E0000"/>
                </a:solidFill>
              </a:rPr>
              <a:t> </a:t>
            </a:r>
            <a:endParaRPr lang="en-US" b="1" dirty="0" smtClean="0">
              <a:solidFill>
                <a:srgbClr val="8E0000"/>
              </a:solidFill>
            </a:endParaRPr>
          </a:p>
          <a:p>
            <a:pPr algn="ctr">
              <a:lnSpc>
                <a:spcPct val="150000"/>
              </a:lnSpc>
              <a:defRPr sz="8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8E0000"/>
                </a:solidFill>
              </a:rPr>
              <a:t>มากกว่า</a:t>
            </a:r>
            <a:r>
              <a:rPr b="1" dirty="0" err="1">
                <a:solidFill>
                  <a:srgbClr val="8E0000"/>
                </a:solidFill>
              </a:rPr>
              <a:t>สิ่งใดในชีวิต</a:t>
            </a:r>
            <a:r>
              <a:rPr b="1" dirty="0" err="1" smtClean="0">
                <a:solidFill>
                  <a:srgbClr val="8E0000"/>
                </a:solidFill>
              </a:rPr>
              <a:t>ข้า</a:t>
            </a:r>
            <a:endParaRPr b="1" dirty="0">
              <a:solidFill>
                <a:srgbClr val="8E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35131"/>
            <a:ext cx="73152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8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8E0000"/>
                </a:solidFill>
              </a:rPr>
              <a:t>ทุก</a:t>
            </a:r>
            <a:r>
              <a:rPr b="1" dirty="0" err="1">
                <a:solidFill>
                  <a:srgbClr val="8E0000"/>
                </a:solidFill>
              </a:rPr>
              <a:t>สิ่งที่ข้ามี</a:t>
            </a:r>
            <a:r>
              <a:rPr b="1" dirty="0">
                <a:solidFill>
                  <a:srgbClr val="8E0000"/>
                </a:solidFill>
              </a:rPr>
              <a:t> </a:t>
            </a:r>
            <a:endParaRPr lang="en-US" b="1" dirty="0" smtClean="0">
              <a:solidFill>
                <a:srgbClr val="8E0000"/>
              </a:solidFill>
            </a:endParaRPr>
          </a:p>
          <a:p>
            <a:pPr algn="ctr">
              <a:lnSpc>
                <a:spcPct val="125000"/>
              </a:lnSpc>
              <a:defRPr sz="8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8E0000"/>
                </a:solidFill>
              </a:rPr>
              <a:t>เป็น</a:t>
            </a:r>
            <a:r>
              <a:rPr b="1" dirty="0" err="1">
                <a:solidFill>
                  <a:srgbClr val="8E0000"/>
                </a:solidFill>
              </a:rPr>
              <a:t>เพียงของที่ชั่วคราว</a:t>
            </a:r>
            <a:r>
              <a:rPr b="1" dirty="0">
                <a:solidFill>
                  <a:srgbClr val="8E0000"/>
                </a:solidFill>
              </a:rPr>
              <a:t> </a:t>
            </a:r>
            <a:r>
              <a:rPr b="1" dirty="0" err="1">
                <a:solidFill>
                  <a:srgbClr val="8E0000"/>
                </a:solidFill>
              </a:rPr>
              <a:t>แต่ความรักของพระเจ้า</a:t>
            </a:r>
            <a:r>
              <a:rPr b="1" dirty="0">
                <a:solidFill>
                  <a:srgbClr val="8E0000"/>
                </a:solidFill>
              </a:rPr>
              <a:t> </a:t>
            </a:r>
            <a:r>
              <a:rPr b="1" dirty="0" err="1">
                <a:solidFill>
                  <a:srgbClr val="8E0000"/>
                </a:solidFill>
              </a:rPr>
              <a:t>นั้นมั่นคงยืนนาน</a:t>
            </a:r>
            <a:endParaRPr b="1" dirty="0">
              <a:solidFill>
                <a:srgbClr val="8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2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175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รักวิเศษ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รักวิเศษ</dc:title>
  <dc:subject/>
  <dc:creator/>
  <cp:keywords/>
  <dc:description>generated using python-pptx</dc:description>
  <cp:lastModifiedBy>LERTSIRIKARN</cp:lastModifiedBy>
  <cp:revision>4</cp:revision>
  <dcterms:created xsi:type="dcterms:W3CDTF">2013-01-27T09:14:16Z</dcterms:created>
  <dcterms:modified xsi:type="dcterms:W3CDTF">2020-02-15T05:53:55Z</dcterms:modified>
  <cp:category/>
</cp:coreProperties>
</file>