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2FA"/>
    <a:srgbClr val="FCC4F4"/>
    <a:srgbClr val="DB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dirty="0" err="1"/>
              <a:t>พื้นฟ้าสวรรค์ประกาศพระบารมี</a:t>
            </a:r>
            <a:endParaRPr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4800" dirty="0">
                <a:solidFill>
                  <a:schemeClr val="accent2">
                    <a:lumMod val="50000"/>
                  </a:schemeClr>
                </a:solidFill>
              </a:rPr>
              <a:t>All Heaven Declares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/>
              <a:t>พื้นฟ้าสวรรค์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ประกาศ</a:t>
            </a:r>
            <a:r>
              <a:rPr b="1" dirty="0" err="1"/>
              <a:t>พระบารมีพระ</a:t>
            </a:r>
            <a:r>
              <a:rPr b="1" dirty="0" err="1" smtClean="0"/>
              <a:t>เจ้า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31029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All heaven declares the glory of the risen Lord.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24543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ผู้ใด</a:t>
            </a:r>
            <a:r>
              <a:rPr b="1" dirty="0" err="1"/>
              <a:t>เปรียบปาน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พระองค์</a:t>
            </a:r>
            <a:r>
              <a:rPr b="1" dirty="0" err="1"/>
              <a:t>ผู้ทรงงดงามตระการ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09406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Who </a:t>
            </a:r>
            <a:r>
              <a:rPr b="1" dirty="0">
                <a:solidFill>
                  <a:schemeClr val="bg1"/>
                </a:solidFill>
              </a:rPr>
              <a:t>can compare with the beauty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of </a:t>
            </a:r>
            <a:r>
              <a:rPr b="1" dirty="0">
                <a:solidFill>
                  <a:schemeClr val="bg1"/>
                </a:solidFill>
              </a:rPr>
              <a:t>the Lord?</a:t>
            </a:r>
          </a:p>
        </p:txBody>
      </p:sp>
    </p:spTree>
    <p:extLst>
      <p:ext uri="{BB962C8B-B14F-4D97-AF65-F5344CB8AC3E}">
        <p14:creationId xmlns:p14="http://schemas.microsoft.com/office/powerpoint/2010/main" val="21084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/>
              <a:t>เพราะพระองค์ทรงพระชนม์</a:t>
            </a:r>
            <a:r>
              <a:rPr b="1" dirty="0"/>
              <a:t> </a:t>
            </a:r>
            <a:r>
              <a:rPr b="1" dirty="0" err="1"/>
              <a:t>สถิตอยู่เหนือ</a:t>
            </a:r>
            <a:r>
              <a:rPr b="1" dirty="0" err="1" smtClean="0"/>
              <a:t>บัลลังก์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04903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Forever He will be. The Lamb upon the throne.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5354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ล้อมรอบ</a:t>
            </a:r>
            <a:r>
              <a:rPr b="1" dirty="0" err="1"/>
              <a:t>ด้วยเสียงสรรเสริญ</a:t>
            </a:r>
            <a:r>
              <a:rPr b="1" dirty="0"/>
              <a:t> </a:t>
            </a:r>
            <a:r>
              <a:rPr b="1" dirty="0" err="1"/>
              <a:t>นมัสการพระองค์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96343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 </a:t>
            </a:r>
            <a:r>
              <a:rPr b="1" dirty="0">
                <a:solidFill>
                  <a:schemeClr val="bg1"/>
                </a:solidFill>
              </a:rPr>
              <a:t>gladly bow the knee. And worship Him alone.</a:t>
            </a:r>
          </a:p>
        </p:txBody>
      </p:sp>
    </p:spTree>
    <p:extLst>
      <p:ext uri="{BB962C8B-B14F-4D97-AF65-F5344CB8AC3E}">
        <p14:creationId xmlns:p14="http://schemas.microsoft.com/office/powerpoint/2010/main" val="391742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/>
              <a:t>ฉันจึงกราบลง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ต่อ</a:t>
            </a:r>
            <a:r>
              <a:rPr b="1" dirty="0" err="1"/>
              <a:t>องค์ผู้ทรงสง่า</a:t>
            </a:r>
            <a:r>
              <a:rPr b="1" dirty="0" err="1" smtClean="0"/>
              <a:t>ราศี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8863" y="308283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 will proclaim the glory of the risen Lord. </a:t>
            </a:r>
          </a:p>
        </p:txBody>
      </p:sp>
    </p:spTree>
    <p:extLst>
      <p:ext uri="{BB962C8B-B14F-4D97-AF65-F5344CB8AC3E}">
        <p14:creationId xmlns:p14="http://schemas.microsoft.com/office/powerpoint/2010/main" val="54370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72737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ผู้</a:t>
            </a:r>
            <a:r>
              <a:rPr b="1" dirty="0" err="1"/>
              <a:t>พลีพระชนม์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นำ</a:t>
            </a:r>
            <a:r>
              <a:rPr b="1" dirty="0" err="1"/>
              <a:t>เราให้คืนดีกับพระเจ้า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Who </a:t>
            </a:r>
            <a:r>
              <a:rPr b="1" dirty="0">
                <a:solidFill>
                  <a:schemeClr val="bg1"/>
                </a:solidFill>
              </a:rPr>
              <a:t>once was slain to reconcile man to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/>
              <a:t>และพระองค์ฟื้นพระชนม์</a:t>
            </a:r>
            <a:r>
              <a:rPr b="1" dirty="0"/>
              <a:t> </a:t>
            </a:r>
            <a:r>
              <a:rPr b="1" dirty="0" err="1"/>
              <a:t>สถิตอยู่เหนือ</a:t>
            </a:r>
            <a:r>
              <a:rPr b="1" dirty="0" err="1" smtClean="0"/>
              <a:t>บัลลังก์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04903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Forever You will be The Lamb upon the throne.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400">
                <a:solidFill>
                  <a:srgbClr val="000000"/>
                </a:solidFill>
              </a:defRPr>
            </a:pPr>
            <a:r>
              <a:rPr b="1" dirty="0" err="1" smtClean="0"/>
              <a:t>ล้อมรอบ</a:t>
            </a:r>
            <a:r>
              <a:rPr b="1" dirty="0" err="1"/>
              <a:t>ด้วยเสียงสรรเสริญ</a:t>
            </a:r>
            <a:r>
              <a:rPr b="1" dirty="0"/>
              <a:t> </a:t>
            </a:r>
            <a:r>
              <a:rPr b="1" dirty="0" err="1"/>
              <a:t>นมัสการพระองค์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44091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 </a:t>
            </a:r>
            <a:r>
              <a:rPr b="1" dirty="0">
                <a:solidFill>
                  <a:schemeClr val="bg1"/>
                </a:solidFill>
              </a:rPr>
              <a:t>gladly bow the knee. And worship You alone.</a:t>
            </a:r>
          </a:p>
        </p:txBody>
      </p:sp>
    </p:spTree>
    <p:extLst>
      <p:ext uri="{BB962C8B-B14F-4D97-AF65-F5344CB8AC3E}">
        <p14:creationId xmlns:p14="http://schemas.microsoft.com/office/powerpoint/2010/main" val="38579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160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พื้นฟ้าสวรรค์ประกาศพระบารมี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พื้นฟ้าสวรรค์ประกาศพระบารมี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2020-02-08T06:23:07Z</dcterms:modified>
  <cp:category/>
</cp:coreProperties>
</file>