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65" r:id="rId5"/>
    <p:sldId id="258" r:id="rId6"/>
    <p:sldId id="267" r:id="rId7"/>
    <p:sldId id="268" r:id="rId8"/>
    <p:sldId id="259" r:id="rId9"/>
    <p:sldId id="269" r:id="rId10"/>
    <p:sldId id="270" r:id="rId11"/>
    <p:sldId id="271" r:id="rId12"/>
    <p:sldId id="272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190B"/>
    <a:srgbClr val="FFFFCC"/>
    <a:srgbClr val="FFEBFB"/>
    <a:srgbClr val="D7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/>
              <a:t>Here I Am to Worship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7200" b="1" dirty="0" err="1">
                <a:solidFill>
                  <a:schemeClr val="tx2">
                    <a:lumMod val="50000"/>
                  </a:schemeClr>
                </a:solidFill>
              </a:rPr>
              <a:t>ข้าเข้ามานมัสการ</a:t>
            </a:r>
            <a:endParaRPr sz="72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>
                <a:solidFill>
                  <a:srgbClr val="6F190B"/>
                </a:solidFill>
              </a:rPr>
              <a:t>Here I am to worship. </a:t>
            </a:r>
            <a:endParaRPr lang="en-US" sz="5400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rgbClr val="6F190B"/>
                </a:solidFill>
              </a:rPr>
              <a:t>Here </a:t>
            </a:r>
            <a:r>
              <a:rPr sz="5400" b="1" dirty="0">
                <a:solidFill>
                  <a:srgbClr val="6F190B"/>
                </a:solidFill>
              </a:rPr>
              <a:t>I am to bow down.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48149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>
                <a:solidFill>
                  <a:schemeClr val="tx2">
                    <a:lumMod val="50000"/>
                  </a:schemeClr>
                </a:solidFill>
              </a:rPr>
              <a:t>* 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ข้าเข้ามานมัสการ</a:t>
            </a:r>
            <a:r>
              <a:rPr sz="7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7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เข้ามาเพื่อก้ม</a:t>
            </a: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กราบ</a:t>
            </a:r>
            <a:endParaRPr sz="7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594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rgbClr val="6F190B"/>
                </a:solidFill>
              </a:rPr>
              <a:t>Here </a:t>
            </a:r>
            <a:r>
              <a:rPr sz="5400" b="1" dirty="0">
                <a:solidFill>
                  <a:srgbClr val="6F190B"/>
                </a:solidFill>
              </a:rPr>
              <a:t>I am to say that You're my God. </a:t>
            </a:r>
            <a:endParaRPr lang="en-US" sz="5400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rgbClr val="6F190B"/>
                </a:solidFill>
              </a:rPr>
              <a:t>You're </a:t>
            </a:r>
            <a:r>
              <a:rPr sz="5400" b="1" dirty="0">
                <a:solidFill>
                  <a:srgbClr val="6F190B"/>
                </a:solidFill>
              </a:rPr>
              <a:t>altogether lovely.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56709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มาร้องว่าพระองค์</a:t>
            </a:r>
            <a:r>
              <a:rPr sz="7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7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เป็น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พระเจ้า</a:t>
            </a:r>
            <a:r>
              <a:rPr sz="7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7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พระองค์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ทรงงดงาม</a:t>
            </a: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สง่า</a:t>
            </a:r>
            <a:endParaRPr sz="7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03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rgbClr val="6F190B"/>
                </a:solidFill>
              </a:rPr>
              <a:t>Altogether </a:t>
            </a:r>
            <a:r>
              <a:rPr sz="5400" b="1" dirty="0">
                <a:solidFill>
                  <a:srgbClr val="6F190B"/>
                </a:solidFill>
              </a:rPr>
              <a:t>worthy. Altogether wonderful </a:t>
            </a:r>
            <a:endParaRPr lang="en-US" sz="5400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sz="5400" b="1" dirty="0" smtClean="0">
                <a:solidFill>
                  <a:srgbClr val="6F190B"/>
                </a:solidFill>
              </a:rPr>
              <a:t>to </a:t>
            </a:r>
            <a:r>
              <a:rPr sz="5400" b="1" dirty="0">
                <a:solidFill>
                  <a:srgbClr val="6F190B"/>
                </a:solidFill>
              </a:rPr>
              <a:t>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56708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สมควรรับคำ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บูชา</a:t>
            </a:r>
            <a:r>
              <a:rPr sz="7000"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sz="7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พระองค์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ทรงแสน</a:t>
            </a: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ดี</a:t>
            </a:r>
            <a:endParaRPr lang="en-US" sz="7000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ต่อ</a:t>
            </a:r>
            <a:r>
              <a:rPr sz="7000"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sz="7000" b="1" dirty="0" err="1">
                <a:solidFill>
                  <a:schemeClr val="tx2">
                    <a:lumMod val="50000"/>
                  </a:schemeClr>
                </a:solidFill>
              </a:rPr>
              <a:t>ชีวิต</a:t>
            </a:r>
            <a:r>
              <a:rPr sz="7000"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endParaRPr sz="7000"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7000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11034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6F190B"/>
                </a:solidFill>
              </a:rPr>
              <a:t>I'll never know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how </a:t>
            </a:r>
            <a:r>
              <a:rPr b="1" dirty="0">
                <a:solidFill>
                  <a:srgbClr val="6F190B"/>
                </a:solidFill>
              </a:rPr>
              <a:t>much it cost.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To </a:t>
            </a:r>
            <a:r>
              <a:rPr b="1" dirty="0">
                <a:solidFill>
                  <a:srgbClr val="6F190B"/>
                </a:solidFill>
              </a:rPr>
              <a:t>see my sin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upon </a:t>
            </a:r>
            <a:r>
              <a:rPr b="1" dirty="0">
                <a:solidFill>
                  <a:srgbClr val="6F190B"/>
                </a:solidFill>
              </a:rPr>
              <a:t>that cross.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4075611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ไม่มีวันรู้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ทุกข์ทนเพียงใด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เพื่อ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ไถ่บาปข้า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ที่บน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กางเขน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249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29752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6F190B"/>
                </a:solidFill>
              </a:rPr>
              <a:t>Light of the World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You </a:t>
            </a:r>
            <a:r>
              <a:rPr b="1" dirty="0">
                <a:solidFill>
                  <a:srgbClr val="6F190B"/>
                </a:solidFill>
              </a:rPr>
              <a:t>stepped down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into </a:t>
            </a:r>
            <a:r>
              <a:rPr b="1" dirty="0">
                <a:solidFill>
                  <a:srgbClr val="6F190B"/>
                </a:solidFill>
              </a:rPr>
              <a:t>darkness.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200401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ดุจความสว่าง</a:t>
            </a:r>
            <a:r>
              <a:rPr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พระองค์</a:t>
            </a:r>
            <a:r>
              <a:rPr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เข้า</a:t>
            </a:r>
            <a:r>
              <a:rPr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มา</a:t>
            </a:r>
            <a:endParaRPr lang="en-US" b="1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ใน</a:t>
            </a:r>
            <a:r>
              <a:rPr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ความมืด</a:t>
            </a:r>
            <a:r>
              <a:rPr b="1" dirty="0" err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มิด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063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Open </a:t>
            </a:r>
            <a:r>
              <a:rPr b="1" dirty="0">
                <a:solidFill>
                  <a:srgbClr val="6F190B"/>
                </a:solidFill>
              </a:rPr>
              <a:t>my </a:t>
            </a:r>
            <a:r>
              <a:rPr b="1" dirty="0" smtClean="0">
                <a:solidFill>
                  <a:srgbClr val="6F190B"/>
                </a:solidFill>
              </a:rPr>
              <a:t>eyes</a:t>
            </a:r>
            <a:r>
              <a:rPr lang="en-US" b="1" dirty="0" smtClean="0">
                <a:solidFill>
                  <a:srgbClr val="6F190B"/>
                </a:solidFill>
              </a:rPr>
              <a:t>.</a:t>
            </a:r>
            <a:r>
              <a:rPr b="1" dirty="0" smtClean="0">
                <a:solidFill>
                  <a:srgbClr val="6F190B"/>
                </a:solidFill>
              </a:rPr>
              <a:t> </a:t>
            </a:r>
            <a:r>
              <a:rPr b="1" dirty="0">
                <a:solidFill>
                  <a:srgbClr val="6F190B"/>
                </a:solidFill>
              </a:rPr>
              <a:t>Let me see. Beauty that made </a:t>
            </a:r>
            <a:r>
              <a:rPr lang="en-US" b="1" dirty="0" smtClean="0">
                <a:solidFill>
                  <a:srgbClr val="6F190B"/>
                </a:solidFill>
              </a:rPr>
              <a:t>t</a:t>
            </a:r>
            <a:r>
              <a:rPr b="1" dirty="0" smtClean="0">
                <a:solidFill>
                  <a:srgbClr val="6F190B"/>
                </a:solidFill>
              </a:rPr>
              <a:t>his </a:t>
            </a:r>
            <a:r>
              <a:rPr b="1" dirty="0">
                <a:solidFill>
                  <a:srgbClr val="6F190B"/>
                </a:solidFill>
              </a:rPr>
              <a:t>heart adore You.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88677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ทรง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เปิดดวงตาให้ข้าเห็น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ความ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งามที่ทำ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ให้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ใจข้ารักพระ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เยซู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849923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Hope of a life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Spent with You.</a:t>
            </a:r>
            <a:endParaRPr b="1" dirty="0">
              <a:solidFill>
                <a:srgbClr val="6F190B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หวัง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จะได้อยู่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กับ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พระองค์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8571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6F190B"/>
                </a:solidFill>
              </a:rPr>
              <a:t>Here I am to worship.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Here </a:t>
            </a:r>
            <a:r>
              <a:rPr b="1" dirty="0">
                <a:solidFill>
                  <a:srgbClr val="6F190B"/>
                </a:solidFill>
              </a:rPr>
              <a:t>I am to bow down.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48149"/>
            <a:ext cx="7772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* 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ข้าเข้ามานมัสการ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เข้ามาเพื่อก้ม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กราบ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/>
              <a:t>Here </a:t>
            </a:r>
            <a:r>
              <a:rPr b="1" dirty="0"/>
              <a:t>I am to say that You're my God. </a:t>
            </a:r>
            <a:endParaRPr lang="en-US" b="1" dirty="0" smtClean="0"/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/>
              <a:t>You're </a:t>
            </a:r>
            <a:r>
              <a:rPr b="1" dirty="0"/>
              <a:t>altogether lovely.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56709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มาร้องว่าพระองค์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เป็น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พระเจ้า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พระองค์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ทรงงดงาม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สง่า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583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Altogether </a:t>
            </a:r>
            <a:r>
              <a:rPr b="1" dirty="0">
                <a:solidFill>
                  <a:srgbClr val="6F190B"/>
                </a:solidFill>
              </a:rPr>
              <a:t>worthy. Altogether wonderful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to </a:t>
            </a:r>
            <a:r>
              <a:rPr b="1" dirty="0">
                <a:solidFill>
                  <a:srgbClr val="6F190B"/>
                </a:solidFill>
              </a:rPr>
              <a:t>me.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056708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สมควรรับคำ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บูชา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พระองค์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ทรงแสน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ดี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ต่อ</a:t>
            </a:r>
            <a:r>
              <a:rPr b="1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ชีวิต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ข้า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5618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>
                <a:solidFill>
                  <a:srgbClr val="6F190B"/>
                </a:solidFill>
              </a:rPr>
              <a:t>King of all days.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Oh</a:t>
            </a:r>
            <a:r>
              <a:rPr b="1" dirty="0">
                <a:solidFill>
                  <a:srgbClr val="6F190B"/>
                </a:solidFill>
              </a:rPr>
              <a:t>, so highly exalted. Glorious in Heaven above.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187337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องค์จอมราชา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ผู้รับ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ประทับในที่สูงยิ่ง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ทรง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พระสิริ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ในสวรรค์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4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2657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Humbly </a:t>
            </a:r>
            <a:r>
              <a:rPr b="1" dirty="0">
                <a:solidFill>
                  <a:srgbClr val="6F190B"/>
                </a:solidFill>
              </a:rPr>
              <a:t>You came.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To </a:t>
            </a:r>
            <a:r>
              <a:rPr b="1" dirty="0">
                <a:solidFill>
                  <a:srgbClr val="6F190B"/>
                </a:solidFill>
              </a:rPr>
              <a:t>the earth You created. All for love's sake </a:t>
            </a:r>
            <a:endParaRPr lang="en-US" b="1" dirty="0" smtClean="0">
              <a:solidFill>
                <a:srgbClr val="6F190B"/>
              </a:solidFill>
            </a:endParaRP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b="1" dirty="0" smtClean="0">
                <a:solidFill>
                  <a:srgbClr val="6F190B"/>
                </a:solidFill>
              </a:rPr>
              <a:t>became </a:t>
            </a:r>
            <a:r>
              <a:rPr b="1" dirty="0">
                <a:solidFill>
                  <a:srgbClr val="6F190B"/>
                </a:solidFill>
              </a:rPr>
              <a:t>poor.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5800" y="3448977"/>
            <a:ext cx="77724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ลง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มาในโลกที่ทรง</a:t>
            </a: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สร้าง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ด้วย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หัวใจถ่อม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endParaRPr lang="en-US" b="1" dirty="0" smtClean="0">
              <a:solidFill>
                <a:schemeClr val="tx2">
                  <a:lumMod val="50000"/>
                </a:schemeClr>
              </a:solidFill>
            </a:endParaRPr>
          </a:p>
          <a:p>
            <a:pPr algn="ctr">
              <a:defRPr sz="7000">
                <a:solidFill>
                  <a:srgbClr val="3A70BC"/>
                </a:solidFill>
              </a:defRPr>
            </a:pPr>
            <a:r>
              <a:rPr b="1" dirty="0" err="1" smtClean="0">
                <a:solidFill>
                  <a:schemeClr val="tx2">
                    <a:lumMod val="50000"/>
                  </a:schemeClr>
                </a:solidFill>
              </a:rPr>
              <a:t>ทรง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ยอมยากจน</a:t>
            </a:r>
            <a:r>
              <a:rPr b="1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b="1" dirty="0" err="1">
                <a:solidFill>
                  <a:schemeClr val="tx2">
                    <a:lumMod val="50000"/>
                  </a:schemeClr>
                </a:solidFill>
              </a:rPr>
              <a:t>เพราะรักเรา</a:t>
            </a:r>
            <a:endParaRPr b="1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305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Here I Am to Worship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 I Am to Worship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2020-02-15T06:22:48Z</dcterms:modified>
  <cp:category/>
</cp:coreProperties>
</file>