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เราเป็นหนึ่งในความรักพระคริสต์</a:t>
            </a:r>
          </a:p>
        </p:txBody>
      </p:sp>
      <p:sp>
        <p:nvSpPr>
          <p:cNvPr id="3" name="Subtitle 2"/>
          <p:cNvSpPr>
            <a:spLocks noGrp="1"/>
          </p:cNvSpPr>
          <p:nvPr>
            <p:ph type="subTitle" idx="1"/>
          </p:nvPr>
        </p:nvSpPr>
        <p:spPr/>
        <p:txBody>
          <a:bodyPr/>
          <a:lstStyle/>
          <a:p>
            <a:pPr>
              <a:defRPr sz="4000">
                <a:solidFill>
                  <a:srgbClr val="3A70BC"/>
                </a:solidFill>
              </a:defRPr>
            </a:pPr>
            <a:r>
              <a:t>We are one in the bond of love.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Pr algn="ctr">
              <a:lnSpc>
                <a:spcPts val="4800"/>
              </a:lnSpc>
              <a:defRPr sz="4000">
                <a:solidFill>
                  <a:srgbClr val="000000"/>
                </a:solidFill>
              </a:defRPr>
            </a:pPr>
            <a:r>
              <a:t>ฉันเห็นราชาแห่งพระสิริ</a:t>
            </a:r>
            <a:br/>
            <a:r>
              <a:t>มาด้วยเมฆและไฟบนฟ้า</a:t>
            </a:r>
            <a:br/>
            <a:r>
              <a:t>ทั่วทั้งโลกา สะท้านสะเทือน</a:t>
            </a:r>
          </a:p>
        </p:txBody>
      </p:sp>
      <p:sp>
        <p:nvSpPr>
          <p:cNvPr id="3" name="TextBox 2"/>
          <p:cNvSpPr txBox="1"/>
          <p:nvPr/>
        </p:nvSpPr>
        <p:spPr>
          <a:xfrm>
            <a:off x="685800" y="3657600"/>
            <a:ext cx="7772400" cy="2971800"/>
          </a:xfrm>
          <a:prstGeom prst="rect">
            <a:avLst/>
          </a:prstGeom>
          <a:noFill/>
        </p:spPr>
        <p:txBody>
          <a:bodyPr wrap="square">
            <a:spAutoFit/>
          </a:bodyPr>
          <a:lstStyle/>
          <a:p>
            <a:pPr algn="ctr">
              <a:lnSpc>
                <a:spcPts val="4800"/>
              </a:lnSpc>
              <a:defRPr sz="3500">
                <a:solidFill>
                  <a:srgbClr val="3A70BC"/>
                </a:solidFill>
              </a:defRPr>
            </a:pPr>
            <a:r>
              <a:t>I see the king of glory. Coming on the clouds with fire. The whole earth shakes. The whole earth shakes.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Pr algn="ctr">
              <a:lnSpc>
                <a:spcPts val="4800"/>
              </a:lnSpc>
              <a:defRPr sz="4000">
                <a:solidFill>
                  <a:srgbClr val="000000"/>
                </a:solidFill>
              </a:defRPr>
            </a:pPr>
            <a:r>
              <a:t>ฉันเห็นความรักและเมตตา</a:t>
            </a:r>
            <a:br/>
            <a:r>
              <a:t>ที่ได้ทรงชำระบาปเรา</a:t>
            </a:r>
            <a:br/>
            <a:r>
              <a:t>และทุกคนต่าง แซ่ซ้องสรรเสริญ</a:t>
            </a:r>
          </a:p>
        </p:txBody>
      </p:sp>
      <p:sp>
        <p:nvSpPr>
          <p:cNvPr id="3" name="TextBox 2"/>
          <p:cNvSpPr txBox="1"/>
          <p:nvPr/>
        </p:nvSpPr>
        <p:spPr>
          <a:xfrm>
            <a:off x="685800" y="3657600"/>
            <a:ext cx="7772400" cy="2971800"/>
          </a:xfrm>
          <a:prstGeom prst="rect">
            <a:avLst/>
          </a:prstGeom>
          <a:noFill/>
        </p:spPr>
        <p:txBody>
          <a:bodyPr wrap="none">
            <a:spAutoFit/>
          </a:bodyPr>
          <a:lstStyle/>
          <a:p>
            <a:pPr algn="ctr">
              <a:lnSpc>
                <a:spcPts val="4800"/>
              </a:lnSpc>
              <a:defRPr sz="3500">
                <a:solidFill>
                  <a:srgbClr val="3A70BC"/>
                </a:solidFill>
              </a:defRPr>
            </a:pPr>
            <a:r>
              <a:t>I see his love and mercy</a:t>
            </a:r>
            <a:br/>
            <a:r>
              <a:t> Washing over all our sin</a:t>
            </a:r>
            <a:br/>
            <a:r>
              <a:t> The people sing. The people sing</a:t>
            </a:r>
            <a:b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Pr algn="ctr">
              <a:lnSpc>
                <a:spcPts val="4800"/>
              </a:lnSpc>
              <a:defRPr sz="4000">
                <a:solidFill>
                  <a:srgbClr val="000000"/>
                </a:solidFill>
              </a:defRPr>
            </a:pPr>
            <a:r>
              <a:t>โฮซันนา โฮซันนา โฮซันนา</a:t>
            </a:r>
            <a:br/>
            <a:r>
              <a:t>แด่ผู้สูงสุด โฮซันนา</a:t>
            </a:r>
            <a:br/>
            <a:r>
              <a:t>โฮซันนา โฮซันนา แด่ผู้สูงสุด</a:t>
            </a:r>
          </a:p>
        </p:txBody>
      </p:sp>
      <p:sp>
        <p:nvSpPr>
          <p:cNvPr id="3" name="TextBox 2"/>
          <p:cNvSpPr txBox="1"/>
          <p:nvPr/>
        </p:nvSpPr>
        <p:spPr>
          <a:xfrm>
            <a:off x="685800" y="3657600"/>
            <a:ext cx="7772400" cy="2971800"/>
          </a:xfrm>
          <a:prstGeom prst="rect">
            <a:avLst/>
          </a:prstGeom>
          <a:noFill/>
        </p:spPr>
        <p:txBody>
          <a:bodyPr wrap="none">
            <a:spAutoFit/>
          </a:bodyPr>
          <a:lstStyle/>
          <a:p>
            <a:pPr algn="ctr">
              <a:lnSpc>
                <a:spcPts val="4800"/>
              </a:lnSpc>
              <a:defRPr sz="3500">
                <a:solidFill>
                  <a:srgbClr val="3A70BC"/>
                </a:solidFill>
              </a:defRPr>
            </a:pPr>
            <a:r>
              <a:t>Hosanna Hosanna</a:t>
            </a:r>
            <a:br/>
            <a:r>
              <a:t> Hosanna in the Highest</a:t>
            </a:r>
            <a:b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Pr algn="ctr">
              <a:lnSpc>
                <a:spcPts val="4800"/>
              </a:lnSpc>
              <a:defRPr sz="4000">
                <a:solidFill>
                  <a:srgbClr val="000000"/>
                </a:solidFill>
              </a:defRPr>
            </a:pPr>
            <a:r>
              <a:t>ฉันเห็นบรรดาชนมากมาย</a:t>
            </a:r>
            <a:br/>
            <a:r>
              <a:t>ลุกขึ้นเพื่อทำตามพระทัย</a:t>
            </a:r>
            <a:br/>
            <a:r>
              <a:t>เปี่ยมด้วยความเชื่อ</a:t>
            </a:r>
            <a:br/>
            <a:r>
              <a:t>สุดสิ้นหัวใจ</a:t>
            </a:r>
          </a:p>
        </p:txBody>
      </p:sp>
      <p:sp>
        <p:nvSpPr>
          <p:cNvPr id="3" name="TextBox 2"/>
          <p:cNvSpPr txBox="1"/>
          <p:nvPr/>
        </p:nvSpPr>
        <p:spPr>
          <a:xfrm>
            <a:off x="685800" y="3657600"/>
            <a:ext cx="7772400" cy="2971800"/>
          </a:xfrm>
          <a:prstGeom prst="rect">
            <a:avLst/>
          </a:prstGeom>
          <a:noFill/>
        </p:spPr>
        <p:txBody>
          <a:bodyPr wrap="none">
            <a:spAutoFit/>
          </a:bodyPr>
          <a:lstStyle/>
          <a:p>
            <a:pPr algn="ctr">
              <a:lnSpc>
                <a:spcPts val="4800"/>
              </a:lnSpc>
              <a:defRPr sz="3500">
                <a:solidFill>
                  <a:srgbClr val="3A70BC"/>
                </a:solidFill>
              </a:defRPr>
            </a:pPr>
            <a:r>
              <a:t>I see a generation. Rising up to take their place</a:t>
            </a:r>
            <a:br/>
            <a:r>
              <a:t> With selfless faith. With selfless faith</a:t>
            </a:r>
            <a:b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Pr algn="ctr">
              <a:lnSpc>
                <a:spcPts val="4800"/>
              </a:lnSpc>
              <a:defRPr sz="4000">
                <a:solidFill>
                  <a:srgbClr val="000000"/>
                </a:solidFill>
              </a:defRPr>
            </a:pPr>
            <a:r>
              <a:t>ฉันเห็นเปลวไฟการฟื้นฟู</a:t>
            </a:r>
            <a:br/>
            <a:r>
              <a:t>เคลื่อนเข้ามาเมื่อเราร้องทูล</a:t>
            </a:r>
            <a:br/>
            <a:r>
              <a:t>และทุกหัวเข่า ร่ำร้องวิงวอน</a:t>
            </a:r>
          </a:p>
        </p:txBody>
      </p:sp>
      <p:sp>
        <p:nvSpPr>
          <p:cNvPr id="3" name="TextBox 2"/>
          <p:cNvSpPr txBox="1"/>
          <p:nvPr/>
        </p:nvSpPr>
        <p:spPr>
          <a:xfrm>
            <a:off x="685800" y="3657600"/>
            <a:ext cx="7772400" cy="2971800"/>
          </a:xfrm>
          <a:prstGeom prst="rect">
            <a:avLst/>
          </a:prstGeom>
          <a:noFill/>
        </p:spPr>
        <p:txBody>
          <a:bodyPr wrap="none">
            <a:spAutoFit/>
          </a:bodyPr>
          <a:lstStyle/>
          <a:p>
            <a:pPr algn="ctr">
              <a:lnSpc>
                <a:spcPts val="4800"/>
              </a:lnSpc>
              <a:defRPr sz="3500">
                <a:solidFill>
                  <a:srgbClr val="3A70BC"/>
                </a:solidFill>
              </a:defRPr>
            </a:pPr>
            <a:r>
              <a:t>I see a near revival. Stirring as we pray and seek</a:t>
            </a:r>
            <a:br/>
            <a:r>
              <a:t> We're on our knees. We're on our knees</a:t>
            </a:r>
            <a:b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Pr algn="ctr">
              <a:lnSpc>
                <a:spcPts val="4800"/>
              </a:lnSpc>
              <a:defRPr sz="4000">
                <a:solidFill>
                  <a:srgbClr val="000000"/>
                </a:solidFill>
              </a:defRPr>
            </a:pPr>
            <a:r>
              <a:t>โฮซันนา โฮซันนา โฮซันนา</a:t>
            </a:r>
            <a:br/>
            <a:r>
              <a:t>แด่ผู้สูงสุด โฮซันนา</a:t>
            </a:r>
            <a:br/>
            <a:r>
              <a:t>โฮซันนา โฮซันนา แด่ผู้สูงสุด</a:t>
            </a:r>
          </a:p>
        </p:txBody>
      </p:sp>
      <p:sp>
        <p:nvSpPr>
          <p:cNvPr id="3" name="TextBox 2"/>
          <p:cNvSpPr txBox="1"/>
          <p:nvPr/>
        </p:nvSpPr>
        <p:spPr>
          <a:xfrm>
            <a:off x="685800" y="3657600"/>
            <a:ext cx="7772400" cy="2971800"/>
          </a:xfrm>
          <a:prstGeom prst="rect">
            <a:avLst/>
          </a:prstGeom>
          <a:noFill/>
        </p:spPr>
        <p:txBody>
          <a:bodyPr wrap="none">
            <a:spAutoFit/>
          </a:bodyPr>
          <a:lstStyle/>
          <a:p>
            <a:pPr algn="ctr">
              <a:lnSpc>
                <a:spcPts val="4800"/>
              </a:lnSpc>
              <a:defRPr sz="3500">
                <a:solidFill>
                  <a:srgbClr val="3A70BC"/>
                </a:solidFill>
              </a:defRPr>
            </a:pPr>
            <a:r>
              <a:t>Hosanna Hosanna</a:t>
            </a:r>
            <a:br/>
            <a:r>
              <a:t> Hosanna in the Highest</a:t>
            </a:r>
            <a:b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Pr algn="ctr">
              <a:lnSpc>
                <a:spcPts val="4800"/>
              </a:lnSpc>
              <a:defRPr sz="4000">
                <a:solidFill>
                  <a:srgbClr val="000000"/>
                </a:solidFill>
              </a:defRPr>
            </a:pPr>
            <a:r>
              <a:t>ขอพระองค์ชำระหัวใจ ให้ดวงตาฉันเห็น สิ่งที่ยังซ่อนอยู่</a:t>
            </a:r>
            <a:br/>
            <a:r>
              <a:t>ขอให้ฉันได้มีความรัก เหมือนพระองค์ ขอพระองค์ละลายหัวใจ</a:t>
            </a:r>
            <a:br/>
            <a:r>
              <a:t>มอบชีวิตถวาย อยู่ในน้ำพระทัย ทุกวันคืนที่ฉันเดินไป</a:t>
            </a:r>
            <a:br/>
            <a:r>
              <a:t>สู่นิจนิรันดร์</a:t>
            </a:r>
          </a:p>
        </p:txBody>
      </p:sp>
      <p:sp>
        <p:nvSpPr>
          <p:cNvPr id="3" name="TextBox 2"/>
          <p:cNvSpPr txBox="1"/>
          <p:nvPr/>
        </p:nvSpPr>
        <p:spPr>
          <a:xfrm>
            <a:off x="685800" y="3657600"/>
            <a:ext cx="7772400" cy="2971800"/>
          </a:xfrm>
          <a:prstGeom prst="rect">
            <a:avLst/>
          </a:prstGeom>
          <a:noFill/>
        </p:spPr>
        <p:txBody>
          <a:bodyPr wrap="square">
            <a:spAutoFit/>
          </a:bodyPr>
          <a:lstStyle/>
          <a:p>
            <a:pPr algn="ctr">
              <a:lnSpc>
                <a:spcPts val="4800"/>
              </a:lnSpc>
              <a:defRPr sz="3500">
                <a:solidFill>
                  <a:srgbClr val="3A70BC"/>
                </a:solidFill>
              </a:defRPr>
            </a:pPr>
            <a:r>
              <a:t>Heal my heart and make it clean. Open up my eyes to the things unseen. Show me how to love like you have loved me. Break my heart for what breaks yours. Everything I am for your Kingdom's cause. As I walk from Earth into Eternity.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square">
            <a:spAutoFit/>
          </a:bodyPr>
          <a:lstStyle/>
          <a:p>
            <a:pPr algn="ctr">
              <a:lnSpc>
                <a:spcPts val="4800"/>
              </a:lnSpc>
              <a:defRPr sz="4000">
                <a:solidFill>
                  <a:srgbClr val="000000"/>
                </a:solidFill>
              </a:defRPr>
            </a:pPr>
            <a:r>
              <a:t>เราเป็นหนึ่งในความรักพระคริสต์ เราเป็นหนึ่งในความรักพระคริสต์ วิญญาณจิตเราผูกพันกับองค์พระวิญญาณ เราเป็นหนึ่งในความรักพระคริสต์</a:t>
            </a:r>
          </a:p>
        </p:txBody>
      </p:sp>
      <p:sp>
        <p:nvSpPr>
          <p:cNvPr id="3" name="TextBox 2"/>
          <p:cNvSpPr txBox="1"/>
          <p:nvPr/>
        </p:nvSpPr>
        <p:spPr>
          <a:xfrm>
            <a:off x="685800" y="3657600"/>
            <a:ext cx="7772400" cy="2971800"/>
          </a:xfrm>
          <a:prstGeom prst="rect">
            <a:avLst/>
          </a:prstGeom>
          <a:noFill/>
        </p:spPr>
        <p:txBody>
          <a:bodyPr wrap="square">
            <a:spAutoFit/>
          </a:bodyPr>
          <a:lstStyle/>
          <a:p>
            <a:pPr algn="ctr">
              <a:lnSpc>
                <a:spcPts val="4800"/>
              </a:lnSpc>
              <a:defRPr sz="3500">
                <a:solidFill>
                  <a:srgbClr val="3A70BC"/>
                </a:solidFill>
              </a:defRPr>
            </a:pPr>
            <a:r>
              <a:t>We are one in the bond of love. We are one in the bond of love. We have join our spirit with Spirit of God. We are one in the bond of love.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Pr algn="ctr">
              <a:lnSpc>
                <a:spcPts val="4800"/>
              </a:lnSpc>
              <a:defRPr sz="4000">
                <a:solidFill>
                  <a:srgbClr val="000000"/>
                </a:solidFill>
              </a:defRPr>
            </a:pPr>
            <a:r>
              <a:t>ขอให้เราร่วมร้องเพลงกันเถิด เปิดดวงใจรับความรักพระเจ้า</a:t>
            </a:r>
            <a:br/>
            <a:r>
              <a:t>ให้เราจับมือกันและประกาศให้โลกรู้</a:t>
            </a:r>
            <a:br/>
            <a:r>
              <a:t>เราเป็นหนึ่งในความรักพระคริสต์</a:t>
            </a:r>
          </a:p>
        </p:txBody>
      </p:sp>
      <p:sp>
        <p:nvSpPr>
          <p:cNvPr id="3" name="TextBox 2"/>
          <p:cNvSpPr txBox="1"/>
          <p:nvPr/>
        </p:nvSpPr>
        <p:spPr>
          <a:xfrm>
            <a:off x="685800" y="3657600"/>
            <a:ext cx="7772400" cy="2971800"/>
          </a:xfrm>
          <a:prstGeom prst="rect">
            <a:avLst/>
          </a:prstGeom>
          <a:noFill/>
        </p:spPr>
        <p:txBody>
          <a:bodyPr wrap="square">
            <a:spAutoFit/>
          </a:bodyPr>
          <a:lstStyle/>
          <a:p>
            <a:pPr algn="ctr">
              <a:lnSpc>
                <a:spcPts val="4800"/>
              </a:lnSpc>
              <a:defRPr sz="3500">
                <a:solidFill>
                  <a:srgbClr val="3A70BC"/>
                </a:solidFill>
              </a:defRPr>
            </a:pPr>
            <a:r>
              <a:t>Let us sing now, ev'ry one; Let us feel His love begun. Let us join our hands, that the world will know; We are one in the bond of love.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เชิญพระวิญญาณแห่งความรักยิ่งใหญ่</a:t>
            </a:r>
          </a:p>
        </p:txBody>
      </p:sp>
      <p:sp>
        <p:nvSpPr>
          <p:cNvPr id="3" name="Subtitle 2"/>
          <p:cNvSpPr>
            <a:spLocks noGrp="1"/>
          </p:cNvSpPr>
          <p:nvPr>
            <p:ph type="subTitle" idx="1"/>
          </p:nvPr>
        </p:nvSpPr>
        <p:spPr/>
        <p:txBody>
          <a:bodyPr/>
          <a:lstStyle/>
          <a:p>
            <a:pPr>
              <a:defRPr sz="4000">
                <a:solidFill>
                  <a:srgbClr val="3A70BC"/>
                </a:solidFill>
              </a:defRPr>
            </a:pPr>
            <a:r>
              <a:t>Spirit Song</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square">
            <a:spAutoFit/>
          </a:bodyPr>
          <a:lstStyle/>
          <a:p>
            <a:pPr algn="ctr">
              <a:lnSpc>
                <a:spcPts val="4800"/>
              </a:lnSpc>
              <a:defRPr sz="4000">
                <a:solidFill>
                  <a:srgbClr val="000000"/>
                </a:solidFill>
              </a:defRPr>
            </a:pPr>
            <a:r>
              <a:t>เชิญพระวิญญาณแห่งความรักยิ่งใหญ่ ทรงเคลื่อนไหวเหนือเราทุกคน ให้เต็มล้นภายในสันติสุข อิ่มเอมใจ ขอทรงครอบครองความคิดและชีวิต ให้เป็นของพระองค์ทุกสิ่ง โดยพระวิญญาณบริสุทธิ์ เป็นผู้ทรงนำ</a:t>
            </a:r>
          </a:p>
        </p:txBody>
      </p:sp>
      <p:sp>
        <p:nvSpPr>
          <p:cNvPr id="3" name="TextBox 2"/>
          <p:cNvSpPr txBox="1"/>
          <p:nvPr/>
        </p:nvSpPr>
        <p:spPr>
          <a:xfrm>
            <a:off x="685800" y="3657600"/>
            <a:ext cx="7772400" cy="2971800"/>
          </a:xfrm>
          <a:prstGeom prst="rect">
            <a:avLst/>
          </a:prstGeom>
          <a:noFill/>
        </p:spPr>
        <p:txBody>
          <a:bodyPr wrap="square">
            <a:spAutoFit/>
          </a:bodyPr>
          <a:lstStyle/>
          <a:p>
            <a:pPr algn="ctr">
              <a:lnSpc>
                <a:spcPts val="4800"/>
              </a:lnSpc>
              <a:defRPr sz="3500">
                <a:solidFill>
                  <a:srgbClr val="3A70BC"/>
                </a:solidFill>
              </a:defRPr>
            </a:pPr>
            <a:r>
              <a:t>Oh let the Son of God enfold you. With His Spirit and His love. Let Him fill your heart and satisfy your soul. Oh let Him have those things that hold you. And His Spirit like a dove. Will descend upon your life and make you whole.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Pr algn="ctr">
              <a:lnSpc>
                <a:spcPts val="4800"/>
              </a:lnSpc>
              <a:defRPr sz="4000">
                <a:solidFill>
                  <a:srgbClr val="000000"/>
                </a:solidFill>
              </a:defRPr>
            </a:pPr>
            <a:r>
              <a:t>เย...ซู โอ้เย....ซู</a:t>
            </a:r>
            <a:br/>
            <a:r>
              <a:t>โปรด เจิม เราด้วยไฟ</a:t>
            </a:r>
            <a:br/>
            <a:r>
              <a:t>เย..ซู โอ้เย....ซู โปรด</a:t>
            </a:r>
            <a:br/>
            <a:r>
              <a:t>เจิมเรา ด้วยไฟ</a:t>
            </a:r>
          </a:p>
        </p:txBody>
      </p:sp>
      <p:sp>
        <p:nvSpPr>
          <p:cNvPr id="3" name="TextBox 2"/>
          <p:cNvSpPr txBox="1"/>
          <p:nvPr/>
        </p:nvSpPr>
        <p:spPr>
          <a:xfrm>
            <a:off x="685800" y="3657600"/>
            <a:ext cx="7772400" cy="2971800"/>
          </a:xfrm>
          <a:prstGeom prst="rect">
            <a:avLst/>
          </a:prstGeom>
          <a:noFill/>
        </p:spPr>
        <p:txBody>
          <a:bodyPr wrap="none">
            <a:spAutoFit/>
          </a:bodyPr>
          <a:lstStyle/>
          <a:p>
            <a:pPr algn="ctr">
              <a:lnSpc>
                <a:spcPts val="4800"/>
              </a:lnSpc>
              <a:defRPr sz="3500">
                <a:solidFill>
                  <a:srgbClr val="3A70BC"/>
                </a:solidFill>
              </a:defRPr>
            </a:pPr>
            <a:r>
              <a:t>Jesus oh Jesus, Come and fill Your lambs</a:t>
            </a:r>
            <a:br/>
            <a:r>
              <a:t> Jesus oh Jesus, Come and fill Your lambs</a:t>
            </a:r>
            <a:b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square">
            <a:spAutoFit/>
          </a:bodyPr>
          <a:lstStyle/>
          <a:p>
            <a:pPr algn="ctr">
              <a:lnSpc>
                <a:spcPts val="4800"/>
              </a:lnSpc>
              <a:defRPr sz="4000">
                <a:solidFill>
                  <a:srgbClr val="000000"/>
                </a:solidFill>
              </a:defRPr>
            </a:pPr>
            <a:r>
              <a:t>...</a:t>
            </a:r>
          </a:p>
        </p:txBody>
      </p:sp>
      <p:sp>
        <p:nvSpPr>
          <p:cNvPr id="3" name="TextBox 2"/>
          <p:cNvSpPr txBox="1"/>
          <p:nvPr/>
        </p:nvSpPr>
        <p:spPr>
          <a:xfrm>
            <a:off x="685800" y="3657600"/>
            <a:ext cx="7772400" cy="2971800"/>
          </a:xfrm>
          <a:prstGeom prst="rect">
            <a:avLst/>
          </a:prstGeom>
          <a:noFill/>
        </p:spPr>
        <p:txBody>
          <a:bodyPr wrap="square">
            <a:spAutoFit/>
          </a:bodyPr>
          <a:lstStyle/>
          <a:p>
            <a:pPr algn="ctr">
              <a:lnSpc>
                <a:spcPts val="4800"/>
              </a:lnSpc>
              <a:defRPr sz="3500">
                <a:solidFill>
                  <a:srgbClr val="3A70BC"/>
                </a:solidFill>
              </a:defRPr>
            </a:pPr>
            <a:r>
              <a:t>Oh come and sing the song of gladness. As your hearts are filled with joy. Lift your hands in sweet surrender to His name. Oh give Him all your tears and sadness. Give Him all your years of pain. And you'll enter into life in Jesus' name.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Pr algn="ctr">
              <a:lnSpc>
                <a:spcPts val="4800"/>
              </a:lnSpc>
              <a:defRPr sz="4000">
                <a:solidFill>
                  <a:srgbClr val="000000"/>
                </a:solidFill>
              </a:defRPr>
            </a:pPr>
            <a:r>
              <a:t>เย...ซู โอ้เย....ซู</a:t>
            </a:r>
            <a:br/>
            <a:r>
              <a:t>โปรด เจิม เราด้วยไฟ</a:t>
            </a:r>
            <a:br/>
            <a:r>
              <a:t>เย..ซู โอ้เย....ซู โปรด</a:t>
            </a:r>
            <a:br/>
            <a:r>
              <a:t>เจิมเรา ด้วยไฟ</a:t>
            </a:r>
          </a:p>
        </p:txBody>
      </p:sp>
      <p:sp>
        <p:nvSpPr>
          <p:cNvPr id="3" name="TextBox 2"/>
          <p:cNvSpPr txBox="1"/>
          <p:nvPr/>
        </p:nvSpPr>
        <p:spPr>
          <a:xfrm>
            <a:off x="685800" y="3657600"/>
            <a:ext cx="7772400" cy="2971800"/>
          </a:xfrm>
          <a:prstGeom prst="rect">
            <a:avLst/>
          </a:prstGeom>
          <a:noFill/>
        </p:spPr>
        <p:txBody>
          <a:bodyPr wrap="none">
            <a:spAutoFit/>
          </a:bodyPr>
          <a:lstStyle/>
          <a:p>
            <a:pPr algn="ctr">
              <a:lnSpc>
                <a:spcPts val="4800"/>
              </a:lnSpc>
              <a:defRPr sz="3500">
                <a:solidFill>
                  <a:srgbClr val="3A70BC"/>
                </a:solidFill>
              </a:defRPr>
            </a:pPr>
            <a:r>
              <a:t>Jesus oh Jesus, Come and fill Your lambs</a:t>
            </a:r>
            <a:br/>
            <a:r>
              <a:t> Jesus oh Jesus, Come and fill Your lambs</a:t>
            </a:r>
            <a:b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โฮซันนา</a:t>
            </a:r>
          </a:p>
        </p:txBody>
      </p:sp>
      <p:sp>
        <p:nvSpPr>
          <p:cNvPr id="3" name="Subtitle 2"/>
          <p:cNvSpPr>
            <a:spLocks noGrp="1"/>
          </p:cNvSpPr>
          <p:nvPr>
            <p:ph type="subTitle" idx="1"/>
          </p:nvPr>
        </p:nvSpPr>
        <p:spPr/>
        <p:txBody>
          <a:bodyPr/>
          <a:lstStyle/>
          <a:p>
            <a:pPr>
              <a:defRPr sz="4000">
                <a:solidFill>
                  <a:srgbClr val="3A70BC"/>
                </a:solidFill>
              </a:defRPr>
            </a:pPr>
            <a:r>
              <a:t>Hosanna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