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กำลังในความรักพระองค์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Power of Your Love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พระบิดาเบื้องบน โปรดประทานดวงใจ</a:t>
            </a:r>
            <a:br/>
            <a:r>
              <a:t>ชื่นบาน ขอพระคุณพระองค์</a:t>
            </a:r>
            <a:br/>
            <a:r>
              <a:t>โปรดสัมผัสหัวใจ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Lord I come to You. Let my heart be changed</a:t>
            </a:r>
            <a:br/>
            <a:r>
              <a:t> renewed. Flowing from the grace</a:t>
            </a:r>
            <a:br/>
            <a:r>
              <a:t> That I found in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และโปรดให้ความเศร้าตรม</a:t>
            </a:r>
            <a:br/>
            <a:r>
              <a:t>ได้หลุดจากภายในใจของข้า</a:t>
            </a:r>
            <a:br/>
            <a:r>
              <a:t>ล้นด้วยความชื่นบาน ด้วยความรักของพระองค์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And Lord I've come to know</a:t>
            </a:r>
            <a:br/>
            <a:r>
              <a:t> The weaknesses I see in me</a:t>
            </a:r>
            <a:br/>
            <a:r>
              <a:t> Will be stripped away. By the power of Your love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โปรดยึดข้า อบอุ่นในความรักเมตตา</a:t>
            </a:r>
            <a:br/>
            <a:r>
              <a:t>อย่าให้ไกล ในอ้อมกอดพระองค์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Hold me close. Let Your love surround me</a:t>
            </a:r>
            <a:br/>
            <a:r>
              <a:t> Bring me near. Draw me to Your side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และโปรดให้ข้า โบกโบยบินเหมือนดังนกอินทรีย์</a:t>
            </a:r>
            <a:br/>
            <a:r>
              <a:t>และรับกำลังเรี่ยวแรง และล้นในพระวิญญาณ</a:t>
            </a:r>
            <a:br/>
            <a:r>
              <a:t>ด้วยความรักของพระองค์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And as I wait. I'll rise up like the eagle</a:t>
            </a:r>
            <a:br/>
            <a:r>
              <a:t> And I will soar with You. Your Spirit leads me on</a:t>
            </a:r>
            <a:br/>
            <a:r>
              <a:t> In the power of Your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พระบิดาเบื้องบน โปรดประทานดวงใจ</a:t>
            </a:r>
            <a:br/>
            <a:r>
              <a:t>ชื่นบาน ขอพระคุณพระองค์</a:t>
            </a:r>
            <a:br/>
            <a:r>
              <a:t>โปรดสัมผัสหัวใจ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Lord unveil my eyes. Let me see You face to face</a:t>
            </a:r>
            <a:br/>
            <a:r>
              <a:t> The knowledge of Your love</a:t>
            </a:r>
            <a:br/>
            <a:r>
              <a:t> As You live in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และโปรดให้ความเศร้าตรม</a:t>
            </a:r>
            <a:br/>
            <a:r>
              <a:t>ได้หลุดจากภายในใจของข้า</a:t>
            </a:r>
            <a:br/>
            <a:r>
              <a:t>ล้นด้วยความชื่นบาน ด้วยความรักของพระองค์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Lord renew my mind. As Your will unfolds in my life. In living every day. In the power of Your love.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โปรดยึดข้า อบอุ่นในความรักเมตตา</a:t>
            </a:r>
            <a:br/>
            <a:r>
              <a:t>อย่าให้ไกล ในอ้อมกอดพระองค์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Hold me close. Let Your love surround me</a:t>
            </a:r>
            <a:br/>
            <a:r>
              <a:t> Bring me near. Draw me to Your side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และโปรดให้ข้า โบกโบยบินเหมือนดังนกอินทรีย์</a:t>
            </a:r>
            <a:br/>
            <a:r>
              <a:t>และรับกำลังเรี่ยวแรง และล้นในพระวิญญาณ</a:t>
            </a:r>
            <a:br/>
            <a:r>
              <a:t>ด้วยความรักของพระองค์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And as I wait. I'll rise up like the eagle</a:t>
            </a:r>
            <a:br/>
            <a:r>
              <a:t> And I will soar with You. Your Spirit leads me on</a:t>
            </a:r>
            <a:br/>
            <a:r>
              <a:t> In the power of Your love.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