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เราสรรเสริญพระนามขององค์พระเจ้า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I Sing Praises to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1.เราสรรเสริญพระนามขององค์พระเจ้า</a:t>
            </a:r>
            <a:br/>
            <a:r>
              <a:t> เราสรรเสริญพระนามพระเจ้า  เพราะพระนามยิ่งใหญ่</a:t>
            </a:r>
            <a:br/>
            <a:r>
              <a:t> เกรียงไกรสมคำสรรเสริญ(ซ้ำข้อ1)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3A70BC"/>
                </a:solidFill>
              </a:defRPr>
            </a:pPr>
            <a:r>
              <a:t>I sing praises to Your name, O Lord, praises to Your name, O Lord, for Your name is great and greatly to be praised.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2.ถวายเกียรติแด่นามขององค์พระเจ้า</a:t>
            </a:r>
            <a:br/>
            <a:r>
              <a:t> ถวายเกียรติแด่นามพระเจ้า  เพราะพระนามยิ่งใหญ่</a:t>
            </a:r>
            <a:br/>
            <a:r>
              <a:t> เกรียงไกรสมคำสรรเสริญ(ซ้ำข้อ2)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3A70BC"/>
                </a:solidFill>
              </a:defRPr>
            </a:pPr>
            <a:r>
              <a:t>I give glory to Your name, O Lord, glory to Your name, O Lord, for Your name is great and greatly to be praised.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