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  <p:sldId id="261" r:id="rId11"/>
    <p:sldId id="268" r:id="rId12"/>
    <p:sldId id="262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Just Let Me Say </a:t>
            </a:r>
            <a:endParaRPr sz="6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So let me say how much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I </a:t>
            </a:r>
            <a:r>
              <a:rPr b="1" dirty="0">
                <a:solidFill>
                  <a:srgbClr val="C00000"/>
                </a:solidFill>
              </a:rPr>
              <a:t>love You.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With </a:t>
            </a:r>
            <a:r>
              <a:rPr b="1" dirty="0">
                <a:solidFill>
                  <a:srgbClr val="C00000"/>
                </a:solidFill>
              </a:rPr>
              <a:t>all my heart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I </a:t>
            </a:r>
            <a:r>
              <a:rPr b="1" dirty="0">
                <a:solidFill>
                  <a:srgbClr val="C00000"/>
                </a:solidFill>
              </a:rPr>
              <a:t>long for </a:t>
            </a:r>
            <a:r>
              <a:rPr b="1" dirty="0" smtClean="0">
                <a:solidFill>
                  <a:srgbClr val="C00000"/>
                </a:solidFill>
              </a:rPr>
              <a:t>You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For </a:t>
            </a:r>
            <a:r>
              <a:rPr b="1" dirty="0">
                <a:solidFill>
                  <a:srgbClr val="C00000"/>
                </a:solidFill>
              </a:rPr>
              <a:t>I am caught in this passion of knowing.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This </a:t>
            </a:r>
            <a:r>
              <a:rPr b="1" dirty="0">
                <a:solidFill>
                  <a:srgbClr val="C00000"/>
                </a:solidFill>
              </a:rPr>
              <a:t>endless love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I've </a:t>
            </a:r>
            <a:r>
              <a:rPr b="1" dirty="0">
                <a:solidFill>
                  <a:srgbClr val="C00000"/>
                </a:solidFill>
              </a:rPr>
              <a:t>found in You</a:t>
            </a:r>
          </a:p>
        </p:txBody>
      </p:sp>
    </p:spTree>
    <p:extLst>
      <p:ext uri="{BB962C8B-B14F-4D97-AF65-F5344CB8AC3E}">
        <p14:creationId xmlns:p14="http://schemas.microsoft.com/office/powerpoint/2010/main" val="10897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And the depth of grace, the forgiveness found.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To </a:t>
            </a:r>
            <a:r>
              <a:rPr b="1" dirty="0">
                <a:solidFill>
                  <a:srgbClr val="C00000"/>
                </a:solidFill>
              </a:rPr>
              <a:t>be called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 </a:t>
            </a:r>
            <a:r>
              <a:rPr b="1" dirty="0">
                <a:solidFill>
                  <a:srgbClr val="C00000"/>
                </a:solidFill>
              </a:rPr>
              <a:t>child of God.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Just </a:t>
            </a:r>
            <a:r>
              <a:rPr b="1" dirty="0">
                <a:solidFill>
                  <a:srgbClr val="C00000"/>
                </a:solidFill>
              </a:rPr>
              <a:t>makes me say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how </a:t>
            </a:r>
            <a:r>
              <a:rPr b="1" dirty="0">
                <a:solidFill>
                  <a:srgbClr val="C00000"/>
                </a:solidFill>
              </a:rPr>
              <a:t>much I love You.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Oh </a:t>
            </a:r>
            <a:r>
              <a:rPr b="1" dirty="0">
                <a:solidFill>
                  <a:srgbClr val="C00000"/>
                </a:solidFill>
              </a:rPr>
              <a:t>my Savior, my Lord and Friend (x2)</a:t>
            </a:r>
          </a:p>
        </p:txBody>
      </p:sp>
    </p:spTree>
    <p:extLst>
      <p:ext uri="{BB962C8B-B14F-4D97-AF65-F5344CB8AC3E}">
        <p14:creationId xmlns:p14="http://schemas.microsoft.com/office/powerpoint/2010/main" val="33379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Just makes me say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how </a:t>
            </a:r>
            <a:r>
              <a:rPr b="1" dirty="0">
                <a:solidFill>
                  <a:srgbClr val="C00000"/>
                </a:solidFill>
              </a:rPr>
              <a:t>much I love You.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Oh </a:t>
            </a:r>
            <a:r>
              <a:rPr b="1" dirty="0">
                <a:solidFill>
                  <a:srgbClr val="C00000"/>
                </a:solidFill>
              </a:rPr>
              <a:t>my Savior,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my </a:t>
            </a:r>
            <a:r>
              <a:rPr b="1" dirty="0">
                <a:solidFill>
                  <a:srgbClr val="C00000"/>
                </a:solidFill>
              </a:rPr>
              <a:t>Lord and Friend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67508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Just let me say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how </a:t>
            </a:r>
            <a:r>
              <a:rPr b="1" dirty="0">
                <a:solidFill>
                  <a:srgbClr val="C00000"/>
                </a:solidFill>
              </a:rPr>
              <a:t>much I love You.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Let </a:t>
            </a:r>
            <a:r>
              <a:rPr b="1" dirty="0">
                <a:solidFill>
                  <a:srgbClr val="C00000"/>
                </a:solidFill>
              </a:rPr>
              <a:t>me speak of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Your </a:t>
            </a:r>
            <a:r>
              <a:rPr b="1" dirty="0">
                <a:solidFill>
                  <a:srgbClr val="C00000"/>
                </a:solidFill>
              </a:rPr>
              <a:t>mercy and grace.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85446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Just </a:t>
            </a:r>
            <a:r>
              <a:rPr b="1" dirty="0">
                <a:solidFill>
                  <a:srgbClr val="C00000"/>
                </a:solidFill>
              </a:rPr>
              <a:t>let me live in a shadow of Your beauty. Let me see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 </a:t>
            </a:r>
            <a:r>
              <a:rPr b="1" dirty="0">
                <a:solidFill>
                  <a:srgbClr val="C00000"/>
                </a:solidFill>
              </a:rPr>
              <a:t>face to face</a:t>
            </a:r>
          </a:p>
        </p:txBody>
      </p:sp>
    </p:spTree>
    <p:extLst>
      <p:ext uri="{BB962C8B-B14F-4D97-AF65-F5344CB8AC3E}">
        <p14:creationId xmlns:p14="http://schemas.microsoft.com/office/powerpoint/2010/main" val="54260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15815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And the earth will shake as Your Word goes forth. And the heavens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will </a:t>
            </a:r>
            <a:r>
              <a:rPr b="1" dirty="0">
                <a:solidFill>
                  <a:srgbClr val="C00000"/>
                </a:solidFill>
              </a:rPr>
              <a:t>tremble and fall</a:t>
            </a:r>
            <a:r>
              <a:rPr b="1" dirty="0" smtClean="0">
                <a:solidFill>
                  <a:srgbClr val="C00000"/>
                </a:solidFill>
              </a:rPr>
              <a:t>.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But </a:t>
            </a:r>
            <a:r>
              <a:rPr b="1" dirty="0">
                <a:solidFill>
                  <a:srgbClr val="C00000"/>
                </a:solidFill>
              </a:rPr>
              <a:t>let me say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how </a:t>
            </a:r>
            <a:r>
              <a:rPr b="1" dirty="0">
                <a:solidFill>
                  <a:srgbClr val="C00000"/>
                </a:solidFill>
              </a:rPr>
              <a:t>much I love You.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Oh </a:t>
            </a:r>
            <a:r>
              <a:rPr b="1" dirty="0">
                <a:solidFill>
                  <a:srgbClr val="C00000"/>
                </a:solidFill>
              </a:rPr>
              <a:t>my Savior,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my </a:t>
            </a:r>
            <a:r>
              <a:rPr b="1" dirty="0">
                <a:solidFill>
                  <a:srgbClr val="C00000"/>
                </a:solidFill>
              </a:rPr>
              <a:t>Lord and Friend</a:t>
            </a:r>
          </a:p>
        </p:txBody>
      </p:sp>
    </p:spTree>
    <p:extLst>
      <p:ext uri="{BB962C8B-B14F-4D97-AF65-F5344CB8AC3E}">
        <p14:creationId xmlns:p14="http://schemas.microsoft.com/office/powerpoint/2010/main" val="25710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Just let me hear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Your </a:t>
            </a:r>
            <a:r>
              <a:rPr b="1" dirty="0">
                <a:solidFill>
                  <a:srgbClr val="C00000"/>
                </a:solidFill>
              </a:rPr>
              <a:t>finest whispers.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As </a:t>
            </a:r>
            <a:r>
              <a:rPr b="1" dirty="0">
                <a:solidFill>
                  <a:srgbClr val="C00000"/>
                </a:solidFill>
              </a:rPr>
              <a:t>You gently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call </a:t>
            </a:r>
            <a:r>
              <a:rPr b="1" dirty="0">
                <a:solidFill>
                  <a:srgbClr val="C00000"/>
                </a:solidFill>
              </a:rPr>
              <a:t>my name</a:t>
            </a:r>
            <a:r>
              <a:rPr b="1" dirty="0" smtClean="0">
                <a:solidFill>
                  <a:srgbClr val="C00000"/>
                </a:solidFill>
              </a:rPr>
              <a:t>.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09005"/>
            <a:ext cx="7315200" cy="6195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let me see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Your </a:t>
            </a:r>
            <a:r>
              <a:rPr b="1" dirty="0">
                <a:solidFill>
                  <a:srgbClr val="C00000"/>
                </a:solidFill>
              </a:rPr>
              <a:t>power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Your glory</a:t>
            </a:r>
            <a:r>
              <a:rPr b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Let </a:t>
            </a:r>
            <a:r>
              <a:rPr b="1" dirty="0">
                <a:solidFill>
                  <a:srgbClr val="C00000"/>
                </a:solidFill>
              </a:rPr>
              <a:t>me feel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Your </a:t>
            </a:r>
            <a:r>
              <a:rPr b="1" dirty="0">
                <a:solidFill>
                  <a:srgbClr val="C00000"/>
                </a:solidFill>
              </a:rPr>
              <a:t>spirit's flame</a:t>
            </a:r>
          </a:p>
        </p:txBody>
      </p:sp>
    </p:spTree>
    <p:extLst>
      <p:ext uri="{BB962C8B-B14F-4D97-AF65-F5344CB8AC3E}">
        <p14:creationId xmlns:p14="http://schemas.microsoft.com/office/powerpoint/2010/main" val="388693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Let me find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 in </a:t>
            </a:r>
            <a:r>
              <a:rPr b="1" dirty="0">
                <a:solidFill>
                  <a:srgbClr val="C00000"/>
                </a:solidFill>
              </a:rPr>
              <a:t>the desert.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Till </a:t>
            </a:r>
            <a:r>
              <a:rPr b="1" dirty="0">
                <a:solidFill>
                  <a:srgbClr val="C00000"/>
                </a:solidFill>
              </a:rPr>
              <a:t>this sand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is </a:t>
            </a:r>
            <a:r>
              <a:rPr b="1" dirty="0">
                <a:solidFill>
                  <a:srgbClr val="C00000"/>
                </a:solidFill>
              </a:rPr>
              <a:t>holy ground.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I am found completely surrendered. To You my Lord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Friend</a:t>
            </a:r>
          </a:p>
        </p:txBody>
      </p:sp>
    </p:spTree>
    <p:extLst>
      <p:ext uri="{BB962C8B-B14F-4D97-AF65-F5344CB8AC3E}">
        <p14:creationId xmlns:p14="http://schemas.microsoft.com/office/powerpoint/2010/main" val="299397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229</Words>
  <Application>Microsoft Office PowerPoint</Application>
  <PresentationFormat>On-screen Show (4:3)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Just Let Me Say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Let Me Say 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2019-10-26T06:47:51Z</dcterms:modified>
  <cp:category/>
</cp:coreProperties>
</file>