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5" r:id="rId2"/>
    <p:sldId id="296" r:id="rId3"/>
    <p:sldId id="301" r:id="rId4"/>
    <p:sldId id="297" r:id="rId5"/>
    <p:sldId id="298" r:id="rId6"/>
    <p:sldId id="299" r:id="rId7"/>
    <p:sldId id="30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83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3000"/>
            <a:lum/>
          </a:blip>
          <a:srcRect/>
          <a:stretch>
            <a:fillRect r="-16000" b="-5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z="6600" dirty="0" err="1"/>
              <a:t>พระองค์ทรงอยู่ในชีวิตฉัน</a:t>
            </a:r>
            <a:endParaRPr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defRPr sz="4600">
                <a:solidFill>
                  <a:srgbClr val="3A70BC"/>
                </a:solidFill>
              </a:defRPr>
            </a:pPr>
            <a:r>
              <a:rPr sz="6600" dirty="0"/>
              <a:t>Through it all</a:t>
            </a:r>
          </a:p>
        </p:txBody>
      </p:sp>
    </p:spTree>
    <p:extLst>
      <p:ext uri="{BB962C8B-B14F-4D97-AF65-F5344CB8AC3E}">
        <p14:creationId xmlns:p14="http://schemas.microsoft.com/office/powerpoint/2010/main" val="3842475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81676" y="697523"/>
            <a:ext cx="6580649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400">
                <a:solidFill>
                  <a:srgbClr val="000000"/>
                </a:solidFill>
              </a:defRPr>
            </a:pPr>
            <a:r>
              <a:rPr sz="7200" dirty="0" err="1"/>
              <a:t>พระองค์ทรงอยู่ในชีวิตฉัน</a:t>
            </a:r>
            <a:r>
              <a:rPr sz="7200" dirty="0"/>
              <a:t/>
            </a:r>
            <a:br>
              <a:rPr sz="7200" dirty="0"/>
            </a:br>
            <a:r>
              <a:rPr sz="7200" dirty="0" err="1"/>
              <a:t>ทรงเฝ้ามองอยู่ทุก</a:t>
            </a:r>
            <a:r>
              <a:rPr sz="7200" dirty="0" err="1" smtClean="0"/>
              <a:t>เวลา</a:t>
            </a:r>
            <a:endParaRPr sz="7200" dirty="0"/>
          </a:p>
        </p:txBody>
      </p:sp>
      <p:sp>
        <p:nvSpPr>
          <p:cNvPr id="3" name="TextBox 2"/>
          <p:cNvSpPr txBox="1"/>
          <p:nvPr/>
        </p:nvSpPr>
        <p:spPr>
          <a:xfrm>
            <a:off x="1256124" y="3657600"/>
            <a:ext cx="6631751" cy="24006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000">
                <a:solidFill>
                  <a:srgbClr val="3A70BC"/>
                </a:solidFill>
              </a:defRPr>
            </a:pPr>
            <a:r>
              <a:rPr dirty="0"/>
              <a:t>You are forever in my life</a:t>
            </a:r>
            <a:br>
              <a:rPr dirty="0"/>
            </a:br>
            <a:r>
              <a:rPr dirty="0"/>
              <a:t> You see me </a:t>
            </a:r>
            <a:endParaRPr lang="en-US" dirty="0" smtClean="0"/>
          </a:p>
          <a:p>
            <a:pPr algn="ctr">
              <a:defRPr sz="5000">
                <a:solidFill>
                  <a:srgbClr val="3A70BC"/>
                </a:solidFill>
              </a:defRPr>
            </a:pPr>
            <a:r>
              <a:rPr dirty="0" smtClean="0"/>
              <a:t>through </a:t>
            </a:r>
            <a:r>
              <a:rPr dirty="0"/>
              <a:t>the </a:t>
            </a:r>
            <a:r>
              <a:rPr dirty="0" smtClean="0"/>
              <a:t>seasons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2696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1532" y="554512"/>
            <a:ext cx="7160935" cy="289912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400">
                <a:solidFill>
                  <a:srgbClr val="000000"/>
                </a:solidFill>
              </a:defRPr>
            </a:pPr>
            <a:r>
              <a:rPr lang="th-TH" sz="4800" dirty="0">
                <a:latin typeface="Times New Roman" pitchFamily="18" charset="0"/>
                <a:cs typeface="Times New Roman" pitchFamily="18" charset="0"/>
              </a:rPr>
              <a:t>พระหัตถ์พระองค์ล้อมชีวา</a:t>
            </a:r>
          </a:p>
          <a:p>
            <a:pPr algn="ctr">
              <a:defRPr sz="5400">
                <a:solidFill>
                  <a:srgbClr val="000000"/>
                </a:solidFill>
              </a:defRPr>
            </a:pPr>
            <a:r>
              <a:rPr lang="th-TH" sz="4800" dirty="0">
                <a:latin typeface="Times New Roman" pitchFamily="18" charset="0"/>
                <a:cs typeface="Times New Roman" pitchFamily="18" charset="0"/>
              </a:rPr>
              <a:t>นำฉันให้อยู่ในความชอบธรรม</a:t>
            </a:r>
          </a:p>
          <a:p>
            <a:pPr algn="ctr">
              <a:defRPr sz="5400">
                <a:solidFill>
                  <a:srgbClr val="000000"/>
                </a:solidFill>
              </a:defRPr>
            </a:pPr>
            <a:endParaRPr lang="en-US" sz="4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05181" y="3657600"/>
            <a:ext cx="6733638" cy="39395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000">
                <a:solidFill>
                  <a:srgbClr val="3A70BC"/>
                </a:solidFill>
              </a:defRPr>
            </a:pPr>
            <a:r>
              <a:rPr dirty="0" smtClean="0"/>
              <a:t>Cover </a:t>
            </a:r>
            <a:r>
              <a:rPr dirty="0"/>
              <a:t>me with Your </a:t>
            </a:r>
            <a:r>
              <a:rPr dirty="0" smtClean="0"/>
              <a:t>hand</a:t>
            </a:r>
            <a:endParaRPr lang="en-US" dirty="0" smtClean="0"/>
          </a:p>
          <a:p>
            <a:pPr algn="ctr">
              <a:defRPr sz="5000">
                <a:solidFill>
                  <a:srgbClr val="3A70BC"/>
                </a:solidFill>
              </a:defRPr>
            </a:pPr>
            <a:r>
              <a:rPr lang="en-US" dirty="0"/>
              <a:t>And lead me in </a:t>
            </a:r>
            <a:endParaRPr lang="en-US" dirty="0" smtClean="0"/>
          </a:p>
          <a:p>
            <a:pPr algn="ctr">
              <a:defRPr sz="5000">
                <a:solidFill>
                  <a:srgbClr val="3A70BC"/>
                </a:solidFill>
              </a:defRPr>
            </a:pPr>
            <a:r>
              <a:rPr lang="en-US" dirty="0" smtClean="0"/>
              <a:t>Your </a:t>
            </a:r>
            <a:r>
              <a:rPr lang="en-US" dirty="0"/>
              <a:t>righteousness</a:t>
            </a:r>
            <a:br>
              <a:rPr lang="en-US" dirty="0"/>
            </a:br>
            <a:r>
              <a:rPr dirty="0"/>
              <a:t/>
            </a:r>
            <a:br>
              <a:rPr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5992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11555" y="615461"/>
            <a:ext cx="3720890" cy="212365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400">
                <a:solidFill>
                  <a:srgbClr val="000000"/>
                </a:solidFill>
              </a:defRPr>
            </a:pPr>
            <a:r>
              <a:rPr sz="6600" dirty="0" err="1" smtClean="0"/>
              <a:t>และ</a:t>
            </a:r>
            <a:r>
              <a:rPr sz="6600" dirty="0" err="1"/>
              <a:t>ฉันจึงจับตา</a:t>
            </a:r>
            <a:r>
              <a:rPr sz="6600" dirty="0"/>
              <a:t/>
            </a:r>
            <a:br>
              <a:rPr sz="6600" dirty="0"/>
            </a:br>
            <a:r>
              <a:rPr sz="6600" dirty="0" err="1"/>
              <a:t>รอคอยพระศิลา</a:t>
            </a:r>
            <a:endParaRPr sz="6600" dirty="0"/>
          </a:p>
        </p:txBody>
      </p:sp>
      <p:sp>
        <p:nvSpPr>
          <p:cNvPr id="3" name="TextBox 2"/>
          <p:cNvSpPr txBox="1"/>
          <p:nvPr/>
        </p:nvSpPr>
        <p:spPr>
          <a:xfrm>
            <a:off x="2148388" y="3657600"/>
            <a:ext cx="4847224" cy="24006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000">
                <a:solidFill>
                  <a:srgbClr val="3A70BC"/>
                </a:solidFill>
              </a:defRPr>
            </a:pPr>
            <a:r>
              <a:rPr dirty="0" smtClean="0"/>
              <a:t>And </a:t>
            </a:r>
            <a:r>
              <a:rPr dirty="0"/>
              <a:t>I look to You</a:t>
            </a:r>
            <a:br>
              <a:rPr dirty="0"/>
            </a:br>
            <a:r>
              <a:rPr dirty="0"/>
              <a:t> And I wait on You</a:t>
            </a:r>
            <a:br>
              <a:rPr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6574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1888" y="228600"/>
            <a:ext cx="5500224" cy="25853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400">
                <a:solidFill>
                  <a:srgbClr val="000000"/>
                </a:solidFill>
              </a:defRPr>
            </a:pPr>
            <a:r>
              <a:t>จะร้องเพลงสรรเสริญ</a:t>
            </a:r>
            <a:br/>
            <a:r>
              <a:t>เพราะรักพระองค์</a:t>
            </a:r>
            <a:br/>
            <a:r>
              <a:t>เพราะความรักพระองค์มั่นคง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139" y="3247292"/>
            <a:ext cx="7315721" cy="31700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000">
                <a:solidFill>
                  <a:srgbClr val="3A70BC"/>
                </a:solidFill>
              </a:defRPr>
            </a:pPr>
            <a:r>
              <a:rPr dirty="0"/>
              <a:t>I will sing to </a:t>
            </a:r>
            <a:r>
              <a:rPr dirty="0" smtClean="0"/>
              <a:t>You </a:t>
            </a:r>
            <a:r>
              <a:rPr dirty="0"/>
              <a:t>Lord. </a:t>
            </a:r>
            <a:endParaRPr lang="en-US" dirty="0" smtClean="0"/>
          </a:p>
          <a:p>
            <a:pPr algn="ctr">
              <a:defRPr sz="5000">
                <a:solidFill>
                  <a:srgbClr val="3A70BC"/>
                </a:solidFill>
              </a:defRPr>
            </a:pPr>
            <a:r>
              <a:rPr dirty="0" smtClean="0"/>
              <a:t>A </a:t>
            </a:r>
            <a:r>
              <a:rPr dirty="0"/>
              <a:t>hymn of love</a:t>
            </a:r>
            <a:br>
              <a:rPr dirty="0"/>
            </a:br>
            <a:r>
              <a:rPr dirty="0"/>
              <a:t> For Your faithfulness to me</a:t>
            </a:r>
            <a:br>
              <a:rPr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3910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2065" y="228600"/>
            <a:ext cx="7019870" cy="25853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400">
                <a:solidFill>
                  <a:srgbClr val="000000"/>
                </a:solidFill>
              </a:defRPr>
            </a:pPr>
            <a:r>
              <a:rPr dirty="0" err="1"/>
              <a:t>ประคองฉันให้อยู่ในอ้อมแขนนิรันดร์</a:t>
            </a:r>
            <a:r>
              <a:rPr dirty="0"/>
              <a:t/>
            </a:r>
            <a:br>
              <a:rPr dirty="0"/>
            </a:br>
            <a:r>
              <a:rPr dirty="0" err="1"/>
              <a:t>ไม่เคยทอดทิ้งฉันไป</a:t>
            </a:r>
            <a:r>
              <a:rPr dirty="0"/>
              <a:t/>
            </a:r>
            <a:br>
              <a:rPr dirty="0"/>
            </a:br>
            <a:r>
              <a:rPr dirty="0" err="1"/>
              <a:t>ไม่ว่าอย่างไร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1619621" y="2977661"/>
            <a:ext cx="5904757" cy="31700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000">
                <a:solidFill>
                  <a:srgbClr val="3A70BC"/>
                </a:solidFill>
              </a:defRPr>
            </a:pPr>
            <a:r>
              <a:rPr dirty="0"/>
              <a:t>I'm carried </a:t>
            </a:r>
            <a:endParaRPr lang="en-US" dirty="0" smtClean="0"/>
          </a:p>
          <a:p>
            <a:pPr algn="ctr">
              <a:defRPr sz="5000">
                <a:solidFill>
                  <a:srgbClr val="3A70BC"/>
                </a:solidFill>
              </a:defRPr>
            </a:pPr>
            <a:r>
              <a:rPr dirty="0" smtClean="0"/>
              <a:t>in </a:t>
            </a:r>
            <a:r>
              <a:rPr dirty="0"/>
              <a:t>everlasting arms</a:t>
            </a:r>
            <a:br>
              <a:rPr dirty="0"/>
            </a:br>
            <a:r>
              <a:rPr dirty="0"/>
              <a:t> You'll never let me go</a:t>
            </a:r>
            <a:br>
              <a:rPr dirty="0"/>
            </a:br>
            <a:r>
              <a:rPr dirty="0"/>
              <a:t> Through it all.</a:t>
            </a:r>
          </a:p>
        </p:txBody>
      </p:sp>
    </p:spTree>
    <p:extLst>
      <p:ext uri="{BB962C8B-B14F-4D97-AF65-F5344CB8AC3E}">
        <p14:creationId xmlns:p14="http://schemas.microsoft.com/office/powerpoint/2010/main" val="26583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03011" y="1002323"/>
            <a:ext cx="1737975" cy="17543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400">
                <a:solidFill>
                  <a:srgbClr val="000000"/>
                </a:solidFill>
              </a:defRPr>
            </a:pPr>
            <a:r>
              <a:rPr dirty="0" err="1"/>
              <a:t>ฮาเลลูยา</a:t>
            </a:r>
            <a:r>
              <a:rPr dirty="0"/>
              <a:t/>
            </a:r>
            <a:br>
              <a:rPr dirty="0"/>
            </a:br>
            <a:r>
              <a:rPr dirty="0" err="1"/>
              <a:t>ฮาเลลู</a:t>
            </a:r>
            <a:r>
              <a:rPr dirty="0" err="1" smtClean="0"/>
              <a:t>ยา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3137152" y="3657600"/>
            <a:ext cx="2869696" cy="16312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000">
                <a:solidFill>
                  <a:srgbClr val="3A70BC"/>
                </a:solidFill>
              </a:defRPr>
            </a:pPr>
            <a:r>
              <a:rPr dirty="0"/>
              <a:t>Hallelujah</a:t>
            </a:r>
            <a:br>
              <a:rPr dirty="0"/>
            </a:br>
            <a:r>
              <a:rPr dirty="0"/>
              <a:t> </a:t>
            </a:r>
            <a:r>
              <a:rPr dirty="0" err="1"/>
              <a:t>hallelujah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4975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86</Words>
  <Application>Microsoft Office PowerPoint</Application>
  <PresentationFormat>On-screen Show (4:3)</PresentationFormat>
  <Paragraphs>20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พระองค์ทรงอยู่ในชีวิตฉัน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เพราะพระองค์ทรงอยู่</dc:title>
  <dc:subject/>
  <dc:creator>SaveMLife</dc:creator>
  <cp:keywords/>
  <dc:description>generated using python-pptx</dc:description>
  <cp:lastModifiedBy>LERTSIRIKARN</cp:lastModifiedBy>
  <cp:revision>10</cp:revision>
  <dcterms:created xsi:type="dcterms:W3CDTF">2013-01-27T09:14:16Z</dcterms:created>
  <dcterms:modified xsi:type="dcterms:W3CDTF">2019-10-26T06:33:47Z</dcterms:modified>
  <cp:category/>
</cp:coreProperties>
</file>