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ทุกวันเวลา (ข้าอยากใกล้ชิดพระองค์)</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lnSpc>
                <a:spcPts val="6100"/>
              </a:lnSpc>
              <a:defRPr sz="4300">
                <a:solidFill>
                  <a:srgbClr val="000000"/>
                </a:solidFill>
              </a:defRPr>
            </a:pPr>
            <a:r>
              <a:t>I believe in a hope that's so secure. In Your love there is no fear, Salvation is sure. I believe on the cross You took my pain. All my sins are washed away. Forgiven and free.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And now I see</a:t>
            </a:r>
            <a:br/>
            <a:r>
              <a:t> As You are</a:t>
            </a:r>
            <a:br/>
            <a:r>
              <a:t> so are we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Let my life resound Your praise</a:t>
            </a:r>
            <a:br/>
            <a:r>
              <a:t> As an anthem of Your grace</a:t>
            </a:r>
            <a:br/>
            <a:r>
              <a:t> There is power in Your name</a:t>
            </a:r>
            <a:br/>
            <a:r>
              <a:t> Hallelujah Jesus You reign</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5900"/>
              </a:lnSpc>
              <a:defRPr sz="4300">
                <a:solidFill>
                  <a:srgbClr val="000000"/>
                </a:solidFill>
              </a:defRPr>
            </a:pPr>
            <a:r>
              <a:t>I believe I am righteous through the One</a:t>
            </a:r>
            <a:br/>
            <a:r>
              <a:t> Your obedience has won</a:t>
            </a:r>
            <a:br/>
            <a:r>
              <a:t> I rest in all You've done</a:t>
            </a:r>
            <a:br/>
            <a:r>
              <a:t> I believe You are everything I need</a:t>
            </a:r>
            <a:br/>
            <a:r>
              <a:t> More of You and less of me</a:t>
            </a:r>
            <a:br/>
            <a:r>
              <a:t> I fall at Your feet.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And now I see</a:t>
            </a:r>
            <a:br/>
            <a:r>
              <a:t> As You are</a:t>
            </a:r>
            <a:br/>
            <a:r>
              <a:t> so are we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Let my life resound Your praise</a:t>
            </a:r>
            <a:br/>
            <a:r>
              <a:t> As an anthem of Your grace</a:t>
            </a:r>
            <a:br/>
            <a:r>
              <a:t> There is power in Your name</a:t>
            </a:r>
            <a:br/>
            <a:r>
              <a:t> Hallelujah Jesus You reign</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Mountains be cast down</a:t>
            </a:r>
            <a:br/>
            <a:r>
              <a:t> Valleys be raised</a:t>
            </a:r>
            <a:br/>
            <a:r>
              <a:t> Christ be exalted lifted on high</a:t>
            </a:r>
            <a:br/>
            <a:r>
              <a:t> Mountains be cast down</a:t>
            </a:r>
            <a:br/>
            <a:r>
              <a:t> Valleys be raised</a:t>
            </a:r>
            <a:br/>
            <a:r>
              <a:t> Christ be exalted lifted on high</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10,000 Reasons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Bless the Lord, O my soul</a:t>
            </a:r>
            <a:br/>
            <a:r>
              <a:t> O my soul. Worship His holy name</a:t>
            </a:r>
            <a:br/>
            <a:r>
              <a:t> Sing like never before</a:t>
            </a:r>
            <a:br/>
            <a:r>
              <a:t> O my soul. I'll worship Your holy name</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lnSpc>
                <a:spcPts val="7000"/>
              </a:lnSpc>
              <a:defRPr sz="4300">
                <a:solidFill>
                  <a:srgbClr val="000000"/>
                </a:solidFill>
              </a:defRPr>
            </a:pPr>
            <a:r>
              <a:t>The sun comes up, it's a new day dawning. It's time to sing Your song again. Whatever may pass and whatever lies before me. Let me be singing when the evening comes.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ทุกวันเวลา ข้าอยากอยู่ใกล้ชิดพระองค์</a:t>
            </a:r>
            <a:br/>
            <a:r>
              <a:t>ทุกวันเวลา อยู่ในความรักของพระองค์</a:t>
            </a:r>
            <a:br/>
            <a:r>
              <a:t>ทุกวันเวลา ข้าอยากสรรเสริญ</a:t>
            </a:r>
            <a:br/>
            <a:r>
              <a:t>ทุกวันเวลา ข้าขอบพระคุณ</a:t>
            </a:r>
            <a:br/>
            <a:r>
              <a:t>แด่พระเจ้าสูงสุด ผู้สมควรสรรเสริญ</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Bless the Lord, O my soul</a:t>
            </a:r>
            <a:br/>
            <a:r>
              <a:t> O my soul. Worship His holy name</a:t>
            </a:r>
            <a:br/>
            <a:r>
              <a:t> Sing like never before</a:t>
            </a:r>
            <a:br/>
            <a:r>
              <a:t> O my soul. I'll worship Your holy name</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lnSpc>
                <a:spcPts val="5900"/>
              </a:lnSpc>
              <a:defRPr sz="4300">
                <a:solidFill>
                  <a:srgbClr val="000000"/>
                </a:solidFill>
              </a:defRPr>
            </a:pPr>
            <a:r>
              <a:t>You're rich in love and You're slow to anger. Your name is great and Your heart is kind. For all Your goodness, I will keep on singing. Ten thousand reasons for my heart to find.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Bless the Lord, O my soul</a:t>
            </a:r>
            <a:br/>
            <a:r>
              <a:t> O my soul. Worship His holy name</a:t>
            </a:r>
            <a:br/>
            <a:r>
              <a:t> Sing like never before</a:t>
            </a:r>
            <a:br/>
            <a:r>
              <a:t> O my soul. I'll worship Your holy name</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lnSpc>
                <a:spcPts val="5100"/>
              </a:lnSpc>
              <a:defRPr sz="4300">
                <a:solidFill>
                  <a:srgbClr val="000000"/>
                </a:solidFill>
              </a:defRPr>
            </a:pPr>
            <a:r>
              <a:t>And on that day when my strength is failing. The end draws near and my time has come. Still, my soul will sing Your praise unending. Ten thousand years and then forevermore. Forevermore.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Bless the Lord, O my soul</a:t>
            </a:r>
            <a:br/>
            <a:r>
              <a:t> O my soul. Worship His holy name</a:t>
            </a:r>
            <a:br/>
            <a:r>
              <a:t> Sing like never before</a:t>
            </a:r>
            <a:br/>
            <a:r>
              <a:t> O my soul. I'll worship Your holy name</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Broken Vessels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All these pieces broken and scattered</a:t>
            </a:r>
            <a:br/>
            <a:r>
              <a:t> In mercy gathered</a:t>
            </a:r>
            <a:br/>
            <a:r>
              <a:t> mended and whole</a:t>
            </a:r>
            <a:br/>
            <a:r>
              <a:t> Empty handed but not forsaken</a:t>
            </a:r>
            <a:br/>
            <a:r>
              <a:t> I've been set free</a:t>
            </a:r>
            <a:br/>
            <a:r>
              <a:t> I've been set free</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Amazing grace, how sweet the sound</a:t>
            </a:r>
            <a:br/>
            <a:r>
              <a:t> That saved a wretch like me</a:t>
            </a:r>
            <a:br/>
            <a:r>
              <a:t> I once was lost</a:t>
            </a:r>
            <a:br/>
            <a:r>
              <a:t> but now I'm found</a:t>
            </a:r>
            <a:br/>
            <a:r>
              <a:t> Was blind but now I see</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Oh, I can see you now</a:t>
            </a:r>
            <a:br/>
            <a:r>
              <a:t> Oh, I can see the love in Your eyes</a:t>
            </a:r>
            <a:br/>
            <a:r>
              <a:t> Laying Yourself down</a:t>
            </a:r>
            <a:br/>
            <a:r>
              <a:t> Raising up the broken to life</a:t>
            </a:r>
            <a:b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You take our failure</a:t>
            </a:r>
            <a:br/>
            <a:r>
              <a:t> You take our weakness</a:t>
            </a:r>
            <a:br/>
            <a:r>
              <a:t> You set Your treasure in jars of clay</a:t>
            </a:r>
            <a:br/>
            <a:r>
              <a:t> So take this heart, Lord</a:t>
            </a:r>
            <a:br/>
            <a:r>
              <a:t> I'll be Your vessel</a:t>
            </a:r>
            <a:br/>
            <a:r>
              <a:t> The world to see Your life in me</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5000"/>
              </a:lnSpc>
              <a:defRPr sz="4300">
                <a:solidFill>
                  <a:srgbClr val="000000"/>
                </a:solidFill>
              </a:defRPr>
            </a:pPr>
            <a:r>
              <a:t>ขอสรรเสริญพระเจ้า สุดหัวใจ</a:t>
            </a:r>
            <a:br/>
            <a:r>
              <a:t>ขอสรรเสริญพระเจ้าผู้ยิ่งใหญ่</a:t>
            </a:r>
            <a:br/>
            <a:r>
              <a:t>ทรงเคลื่อนไหวในเรา ด้วยฤทธิ์</a:t>
            </a:r>
            <a:br/>
            <a:r>
              <a:t>องค์พระวิญญาณ เติมชัยชนะให้เต็มหัวใจ</a:t>
            </a:r>
            <a:br/>
            <a:r>
              <a:t>ให้ความยินดีเต็มล้นภายใน</a:t>
            </a:r>
            <a:br/>
            <a:r>
              <a:t>ถวายคำสรรเสริญ แด่พระเจ้าชั่วนิจนิรันดร์</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Amazing grace, how sweet the sound</a:t>
            </a:r>
            <a:br/>
            <a:r>
              <a:t> That saved a wretch like me</a:t>
            </a:r>
            <a:br/>
            <a:r>
              <a:t> I once was lost</a:t>
            </a:r>
            <a:br/>
            <a:r>
              <a:t> but now I'm found</a:t>
            </a:r>
            <a:br/>
            <a:r>
              <a:t> Was blind but now I see</a:t>
            </a:r>
            <a:b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Oh, I can see you now</a:t>
            </a:r>
            <a:br/>
            <a:r>
              <a:t> Oh, I can see the love in Your eyes</a:t>
            </a:r>
            <a:br/>
            <a:r>
              <a:t> Laying Yourself down</a:t>
            </a:r>
            <a:br/>
            <a:r>
              <a:t> Raising up the broken to life</a:t>
            </a:r>
            <a:b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Hosanna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I see the king of glory</a:t>
            </a:r>
            <a:br/>
            <a:r>
              <a:t> Coming on the clouds with fire</a:t>
            </a:r>
            <a:br/>
            <a:r>
              <a:t> The whole earth shakes</a:t>
            </a:r>
            <a:br/>
            <a:r>
              <a:t> The whole earth shakes</a:t>
            </a:r>
            <a:b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I see his love and mercy</a:t>
            </a:r>
            <a:br/>
            <a:r>
              <a:t> Washing over all our sin</a:t>
            </a:r>
            <a:br/>
            <a:r>
              <a:t> The people sing</a:t>
            </a:r>
            <a:br/>
            <a:r>
              <a:t> The people sing</a:t>
            </a:r>
            <a:b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Hosanna Hosanna</a:t>
            </a:r>
            <a:br/>
            <a:r>
              <a:t> Hosanna in the Highest</a:t>
            </a:r>
            <a:b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I see a generation</a:t>
            </a:r>
            <a:br/>
            <a:r>
              <a:t> Rising up to take their place</a:t>
            </a:r>
            <a:br/>
            <a:r>
              <a:t> With selfless faith</a:t>
            </a:r>
            <a:br/>
            <a:r>
              <a:t> With selfless faith</a:t>
            </a:r>
            <a:b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I see a near revival</a:t>
            </a:r>
            <a:br/>
            <a:r>
              <a:t> Stirring as we pray and seek</a:t>
            </a:r>
            <a:br/>
            <a:r>
              <a:t> We're on our knees</a:t>
            </a:r>
            <a:br/>
            <a:r>
              <a:t> We're on our knees</a:t>
            </a:r>
            <a:b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Hosanna Hosanna</a:t>
            </a:r>
            <a:br/>
            <a:r>
              <a:t> Hosanna in the Highest</a:t>
            </a:r>
            <a:b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lnSpc>
                <a:spcPts val="4800"/>
              </a:lnSpc>
              <a:defRPr sz="4300">
                <a:solidFill>
                  <a:srgbClr val="000000"/>
                </a:solidFill>
              </a:defRPr>
            </a:pPr>
            <a:r>
              <a:t>Heal my heart and make it clean. Open up my eyes to the things unseen. Show me how to love like you have loved me. Break my heart for what breaks yours. Everything I am for your Kingdom's cause. As I walk from Earth into Eternity.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For Who You Are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พระเจ้ายิ่งใหญ่</a:t>
            </a:r>
          </a:p>
        </p:txBody>
      </p:sp>
      <p:sp>
        <p:nvSpPr>
          <p:cNvPr id="3" name="Subtitle 2"/>
          <p:cNvSpPr>
            <a:spLocks noGrp="1"/>
          </p:cNvSpPr>
          <p:nvPr>
            <p:ph type="subTitle" idx="1"/>
          </p:nvPr>
        </p:nvSpPr>
        <p:spPr/>
        <p:txBody>
          <a:bodyPr/>
          <a:lstStyle/>
          <a:p>
            <a:r>
              <a:t>HOW GREAT THOU ART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300">
                <a:solidFill>
                  <a:srgbClr val="000000"/>
                </a:solidFill>
              </a:defRPr>
            </a:pPr>
            <a:r>
              <a:t>พระองค์เจ้าข้า ข้าเฝ้ามองดูด้วยยำเกรง เพราะพระองค์เอง เป็นผู้สร้างจักรวาล เมื่อมองดูดาว เมื่อคราวยินเสียงฟ้าคำราม เห็นฝีพระหัตถ์ของพระองค์บนท้องฟ้า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O Lord, my God, when I in awesome wonder. Consider all the worlds Thy Hands have made. I see the stars, I hear the rolling thunder. Thy power throughout the universe displayed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3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300">
                <a:solidFill>
                  <a:srgbClr val="000000"/>
                </a:solidFill>
              </a:defRPr>
            </a:pPr>
            <a:r>
              <a:t>เมื่อข้าคิดถึง พระเจ้า ผู้ไม่ทรงเสียดาย พระบุตรองค์เดียวเสด็จมาเป็นผู้ไถ่ ถูกทรมาน ตรึงไว้บนกางเขนเพื่อข้า ข้าขอบพระคุณที่พระองค์ทรงเมตตา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And when I think of God, His Son not sparing Sent Him to die, I scarce can take it in. That on the Cross, my burden gladly bearing He bled and died to take away my sin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3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300">
                <a:solidFill>
                  <a:srgbClr val="000000"/>
                </a:solidFill>
              </a:defRPr>
            </a:pPr>
            <a:r>
              <a:t>พระคริสต์กลับมา ด้วยเสียงแตรดังก้องเวหา เพื่อมารับข้า กลับไปอยู่ในเมืองฟ้า ข้าจะกราบลง ที่พระบาทาด้วยถ่อมใจ และสรรเสริญว่า พระเจ้าของข้ายิ่งใหญ่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When Christ shall come with shout of acclamation. And lead me home, what joy shall fill my heart. Then I shall bow with humble adoration. And then proclaim, my God, how great Thou art</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300">
                <a:solidFill>
                  <a:srgbClr val="000000"/>
                </a:solidFill>
              </a:defRPr>
            </a:pPr>
            <a:r>
              <a:t>จิตข้าสรรเสริญ พระเจ้าองค์พระผู้ช่วย</a:t>
            </a:r>
            <a:br/>
            <a:r>
              <a:t>พระเจ้ายิ่งใหญ่ พระเจ้ายิ่งใหญ่ จิตข้าสรรเสริญ</a:t>
            </a:r>
            <a:br/>
            <a:r>
              <a:t>พระเจ้าองค์พระผู้ช่วย พระเจ้ายิ่งใหญ่</a:t>
            </a:r>
            <a:br/>
            <a:r>
              <a:t>พระเจ้ายิ่งใหญ่</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4000">
                <a:solidFill>
                  <a:srgbClr val="3A70BC"/>
                </a:solidFill>
              </a:defRPr>
            </a:pPr>
            <a:r>
              <a:t>Then sings my soul, my Saviour God, to Thee. How great Thou art, how great Thou art. Then sings my soul, my Saviour God, to Thee. How great Thou art, how great Thou art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Christ Is Enough</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Christ is my reward</a:t>
            </a:r>
            <a:br/>
            <a:r>
              <a:t> And all of my devotion</a:t>
            </a:r>
            <a:br/>
            <a:r>
              <a:t> Now there's nothing in this world</a:t>
            </a:r>
            <a:br/>
            <a:r>
              <a:t> That could ever satisfy</a:t>
            </a:r>
            <a:b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Through every trial</a:t>
            </a:r>
            <a:br/>
            <a:r>
              <a:t> My soul will sing</a:t>
            </a:r>
            <a:br/>
            <a:r>
              <a:t> No turning back</a:t>
            </a:r>
            <a:br/>
            <a:r>
              <a:t> I've been set free</a:t>
            </a:r>
            <a:b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Standing here in Your presence</a:t>
            </a:r>
            <a:br/>
            <a:r>
              <a:t> Thinking of the good things you have done</a:t>
            </a:r>
            <a:br/>
            <a:r>
              <a:t> Waiting here patiently</a:t>
            </a:r>
            <a:br/>
            <a:r>
              <a:t> Just to hear Your still small voice again</a:t>
            </a:r>
            <a:b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Christ is enough for me</a:t>
            </a:r>
            <a:br/>
            <a:r>
              <a:t> Christ is enough for me</a:t>
            </a:r>
            <a:br/>
            <a:r>
              <a:t> Everything I need is in You</a:t>
            </a:r>
            <a:br/>
            <a:r>
              <a:t> Everything I need</a:t>
            </a:r>
            <a:b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Christ my all in all</a:t>
            </a:r>
            <a:br/>
            <a:r>
              <a:t> The joy of my salvation</a:t>
            </a:r>
            <a:br/>
            <a:r>
              <a:t> And this hope will never fail</a:t>
            </a:r>
            <a:br/>
            <a:r>
              <a:t> Heaven is our home</a:t>
            </a:r>
            <a:b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Through every storm</a:t>
            </a:r>
            <a:br/>
            <a:r>
              <a:t> My soul will sing</a:t>
            </a:r>
            <a:br/>
            <a:r>
              <a:t> Jesus is here</a:t>
            </a:r>
            <a:br/>
            <a:r>
              <a:t> To God be the glory</a:t>
            </a:r>
            <a:b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Christ is enough for me</a:t>
            </a:r>
            <a:br/>
            <a:r>
              <a:t> Christ is enough for me</a:t>
            </a:r>
            <a:br/>
            <a:r>
              <a:t> Everything I need is in You</a:t>
            </a:r>
            <a:br/>
            <a:r>
              <a:t> Everything I need</a:t>
            </a:r>
            <a:b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I have decided to follow Jesus</a:t>
            </a:r>
            <a:br/>
            <a:r>
              <a:t> No turning back. No turning back</a:t>
            </a:r>
            <a:br/>
            <a:r>
              <a:t> The cross before me</a:t>
            </a:r>
            <a:br/>
            <a:r>
              <a:t> The world behind me</a:t>
            </a:r>
            <a:br/>
            <a:r>
              <a:t> No turning back. No turning back</a:t>
            </a:r>
            <a:b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ไม่ว่าอยู่แห่งหนไหน</a:t>
            </a:r>
          </a:p>
        </p:txBody>
      </p:sp>
      <p:sp>
        <p:nvSpPr>
          <p:cNvPr id="3" name="Subtitle 2"/>
          <p:cNvSpPr>
            <a:spLocks noGrp="1"/>
          </p:cNvSpPr>
          <p:nvPr>
            <p:ph type="subTitle" idx="1"/>
          </p:nvPr>
        </p:nvSpPr>
        <p:spPr/>
        <p:txBody>
          <a:bodyPr/>
          <a:lstStyle/>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เมื่อตาใจข้าได้เห็น</a:t>
            </a:r>
            <a:br/>
            <a:r>
              <a:t>พระวิญญาณของพระเจ้า</a:t>
            </a:r>
            <a:br/>
            <a:r>
              <a:t>ข้าได้พบสันติสุข</a:t>
            </a:r>
            <a:br/>
            <a:r>
              <a:t>ที่โอบล้อมรอบตัวข้าไว้</a:t>
            </a:r>
            <a:br/>
            <a:r>
              <a:t>ข้าสุขใจเหลือจะบรรยาย</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ไม่ว่าอยู่แห่งหนไหน</a:t>
            </a:r>
            <a:br/>
            <a:r>
              <a:t>ข้าจะนมัสการ และไม่ว่าเป็นเช่นใด</a:t>
            </a:r>
            <a:br/>
            <a:r>
              <a:t>ข้าจะนมัสการ ไม่ว่าอยู่แห่งหนไหน</a:t>
            </a:r>
            <a:br/>
            <a:r>
              <a:t>ข้าจะนมัสการ และไม่ว่าเป็นเช่นใด</a:t>
            </a:r>
            <a:br/>
            <a:r>
              <a:t>ก็จะนมัสการ</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ข้าได้เห็นแสงสว่าง</a:t>
            </a:r>
            <a:br/>
            <a:r>
              <a:t>แห่งความจริงและความรัก</a:t>
            </a:r>
            <a:br/>
            <a:r>
              <a:t>ข้าได้พบสันติสุข</a:t>
            </a:r>
            <a:br/>
            <a:r>
              <a:t>ที่โอบล้อมรอบตัวข้าไว้</a:t>
            </a:r>
            <a:br/>
            <a:r>
              <a:t>อยู่ในความรักของพระองค์</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และในทุกเส้นทาง ที่ก้าวและเดินไป</a:t>
            </a:r>
            <a:br/>
            <a:r>
              <a:t>ให้ทุกวันเวลาในชีวิต</a:t>
            </a:r>
            <a:br/>
            <a:r>
              <a:t>นมัสการพระองค์เรื่อยไป</a:t>
            </a:r>
            <a:br/>
            <a:r>
              <a:t>และในทุกเส้นทาง ที่ก้าวและเดินไป</a:t>
            </a:r>
            <a:br/>
            <a:r>
              <a:t>ให้ทุกวันเวลาในชีวิต</a:t>
            </a:r>
            <a:br/>
            <a:r>
              <a:t>นมัสการพระองค์นิรันดร์</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Holy, righteous</a:t>
            </a:r>
            <a:br/>
            <a:r>
              <a:t> Faithful till the end</a:t>
            </a:r>
            <a:br/>
            <a:r>
              <a:t> Savior, Healer</a:t>
            </a:r>
            <a:br/>
            <a:r>
              <a:t> Redeemer and Friend</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I will worship You for who You are</a:t>
            </a:r>
            <a:br/>
            <a:r>
              <a:t> I will worship You for who You are</a:t>
            </a:r>
            <a:br/>
            <a:r>
              <a:t> I will worship You for who You are</a:t>
            </a:r>
            <a:br/>
            <a:r>
              <a:t> Jesus.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300">
                <a:solidFill>
                  <a:srgbClr val="000000"/>
                </a:solidFill>
              </a:defRPr>
            </a:pPr>
            <a:r>
              <a:t>My soul secure</a:t>
            </a:r>
            <a:br/>
            <a:r>
              <a:t> Your promise sure</a:t>
            </a:r>
            <a:br/>
            <a:r>
              <a:t> Your love endures always</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Anthem Of Grace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