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ความรักมั่นคง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457200"/>
            <a:ext cx="73152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ctr">
              <a:lnSpc>
                <a:spcPts val="7300"/>
              </a:lnSpc>
              <a:defRPr sz="7700">
                <a:solidFill>
                  <a:srgbClr val="000000"/>
                </a:solidFill>
              </a:defRPr>
            </a:pPr>
            <a:r>
              <a:t>ความรักมั่นคงของพระเจ้าไม่เคยยั้งหยุด พระเมตตาคุณหลั่งลงมาอยู่เสมอ ใหม่ทุกเช้าเร้าในดวงใจ ซาบซึ้งทุก ๆ วันใหม่ พระองค์ทรงความเที่ยงตรงยิ่งนัก พระองค์ทรงความเที่ยงตรง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