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8000"/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629" y="1738540"/>
            <a:ext cx="8725988" cy="1470025"/>
          </a:xfrm>
        </p:spPr>
        <p:txBody>
          <a:bodyPr>
            <a:noAutofit/>
          </a:bodyPr>
          <a:lstStyle/>
          <a:p>
            <a:r>
              <a:rPr sz="80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ขอพระพรจากเบื้องบนลงมา</a:t>
            </a:r>
            <a:endParaRPr sz="8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29" y="3600450"/>
            <a:ext cx="8856617" cy="1752600"/>
          </a:xfrm>
        </p:spPr>
        <p:txBody>
          <a:bodyPr>
            <a:normAutofit/>
          </a:bodyPr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rPr sz="4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Come, Thou Fount of Every Blessing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7000" r="-47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6024" y="228600"/>
            <a:ext cx="8771953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5400" b="1" dirty="0"/>
              <a:t>1. </a:t>
            </a:r>
            <a:r>
              <a:rPr sz="5400" b="1" dirty="0" err="1"/>
              <a:t>ขอพระพรจากเบื้องบนลงมา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ให้ใจข้าล้นเหมือนลำธาร</a:t>
            </a:r>
            <a:r>
              <a:rPr sz="5400" b="1" dirty="0"/>
              <a:t> </a:t>
            </a:r>
            <a:r>
              <a:rPr sz="5400" b="1" dirty="0" err="1"/>
              <a:t>ของทุกสิ่งที่ข้าได้มีอยู่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ล้วนพระองค์เป็นผู้ประทาน</a:t>
            </a:r>
            <a:endParaRPr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14264" y="3247293"/>
            <a:ext cx="8515473" cy="3477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b="1" dirty="0"/>
              <a:t>Come, Thou Fount of every blessing</a:t>
            </a:r>
            <a:br>
              <a:rPr sz="4400" b="1" dirty="0"/>
            </a:br>
            <a:r>
              <a:rPr sz="4400" b="1" dirty="0"/>
              <a:t> Tune my heart to sing Thy grace</a:t>
            </a:r>
            <a:br>
              <a:rPr sz="4400" b="1" dirty="0"/>
            </a:br>
            <a:r>
              <a:rPr sz="4400" b="1" dirty="0"/>
              <a:t> Streams of mercy, never ceasing</a:t>
            </a:r>
            <a:br>
              <a:rPr sz="4400" b="1" dirty="0"/>
            </a:br>
            <a:r>
              <a:rPr sz="4400" b="1" dirty="0"/>
              <a:t> Call for songs of loudest praise</a:t>
            </a:r>
            <a:br>
              <a:rPr sz="4400" b="1" dirty="0"/>
            </a:br>
            <a:endParaRPr sz="4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7000" r="-47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729" y="228600"/>
            <a:ext cx="8874545" cy="2369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4000">
                <a:solidFill>
                  <a:srgbClr val="000000"/>
                </a:solidFill>
              </a:defRPr>
            </a:pPr>
            <a:r>
              <a:rPr sz="5400" b="1" dirty="0" err="1"/>
              <a:t>โมทนาพระคุณพระเยซู</a:t>
            </a:r>
            <a:r>
              <a:rPr sz="5400" b="1" dirty="0"/>
              <a:t> </a:t>
            </a:r>
            <a:endParaRPr lang="en-US" sz="5400" b="1" dirty="0" smtClean="0"/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5400" b="1" dirty="0" err="1" smtClean="0"/>
              <a:t>ด้วย</a:t>
            </a:r>
            <a:r>
              <a:rPr sz="5400" b="1" dirty="0" err="1"/>
              <a:t>ขับร้องบทเพลงถวาย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ข้ายืนอยู่บนศิลา</a:t>
            </a:r>
            <a:r>
              <a:rPr sz="5400" b="1" dirty="0" err="1" smtClean="0"/>
              <a:t>มั่นคง</a:t>
            </a:r>
            <a:r>
              <a:rPr lang="en-US" sz="5400" b="1" dirty="0" smtClean="0"/>
              <a:t> </a:t>
            </a:r>
            <a:r>
              <a:rPr sz="5400" b="1" dirty="0" err="1" smtClean="0"/>
              <a:t>คือ</a:t>
            </a:r>
            <a:r>
              <a:rPr sz="5400" b="1" dirty="0" err="1"/>
              <a:t>พระองค์ผู้รักมากมาย</a:t>
            </a:r>
            <a:endParaRPr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65993" y="3036276"/>
            <a:ext cx="821201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rPr sz="4400" b="1" dirty="0"/>
              <a:t>Teach me some melodious sonnet, </a:t>
            </a:r>
            <a:endParaRPr lang="en-US" sz="4400" b="1" dirty="0" smtClean="0"/>
          </a:p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rPr sz="4400" b="1" dirty="0" smtClean="0"/>
              <a:t>Sung </a:t>
            </a:r>
            <a:r>
              <a:rPr sz="4400" b="1" dirty="0"/>
              <a:t>by flaming tongues above; Praise the mount! </a:t>
            </a:r>
            <a:endParaRPr lang="en-US" sz="4400" b="1" dirty="0" smtClean="0"/>
          </a:p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rPr sz="4400" b="1" dirty="0" smtClean="0"/>
              <a:t>I’m </a:t>
            </a:r>
            <a:r>
              <a:rPr sz="4400" b="1" dirty="0"/>
              <a:t>fixed upon it, </a:t>
            </a:r>
            <a:endParaRPr lang="en-US" sz="4400" b="1" dirty="0" smtClean="0"/>
          </a:p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rPr sz="4400" b="1" dirty="0" smtClean="0"/>
              <a:t>Mount </a:t>
            </a:r>
            <a:r>
              <a:rPr sz="4400" b="1" dirty="0"/>
              <a:t>of Thy redeeming love.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7000" r="-47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01" y="228600"/>
            <a:ext cx="9007594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5400" b="1" dirty="0"/>
              <a:t>2. </a:t>
            </a:r>
            <a:r>
              <a:rPr sz="5400" b="1" dirty="0" err="1"/>
              <a:t>ในอดีตทรงช่วยให้มี</a:t>
            </a:r>
            <a:r>
              <a:rPr sz="5400" b="1" dirty="0" err="1" smtClean="0"/>
              <a:t>ชัย</a:t>
            </a:r>
            <a:r>
              <a:rPr lang="en-US" sz="5400" b="1" dirty="0" smtClean="0"/>
              <a:t> </a:t>
            </a:r>
            <a:r>
              <a:rPr sz="5400" b="1" dirty="0" err="1" smtClean="0"/>
              <a:t>เดี๋ยวนี้</a:t>
            </a:r>
            <a:r>
              <a:rPr sz="5400" b="1" dirty="0" err="1"/>
              <a:t>ข้าจึงพึ่งอาศัย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ขอทรงเมตตาข้าเสมอไป</a:t>
            </a:r>
            <a:r>
              <a:rPr sz="5400" b="1" dirty="0"/>
              <a:t> </a:t>
            </a:r>
            <a:endParaRPr lang="en-US" sz="5400" b="1" dirty="0"/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5400" b="1" dirty="0" err="1" smtClean="0"/>
              <a:t>ทั้ง</a:t>
            </a:r>
            <a:r>
              <a:rPr sz="5400" b="1" dirty="0" err="1"/>
              <a:t>ทรงช่วยจนถึงวันตาย</a:t>
            </a:r>
            <a:endParaRPr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798" y="2919948"/>
            <a:ext cx="7772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800" b="1" dirty="0"/>
              <a:t>Here I’ll raise my Ebenezer; Hither by Thy help I’m come; And I hope, </a:t>
            </a:r>
            <a:endParaRPr lang="en-US" sz="4800" b="1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800" b="1" dirty="0" smtClean="0"/>
              <a:t>by </a:t>
            </a:r>
            <a:r>
              <a:rPr sz="4800" b="1" dirty="0"/>
              <a:t>Thy good pleasure, </a:t>
            </a:r>
            <a:endParaRPr lang="en-US" sz="4800" b="1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800" b="1" dirty="0" smtClean="0"/>
              <a:t>Safely </a:t>
            </a:r>
            <a:r>
              <a:rPr sz="4800" b="1" dirty="0"/>
              <a:t>to arrive at home.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7000" r="-47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7826" y="32655"/>
            <a:ext cx="6848350" cy="3785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6000" b="1" dirty="0" err="1"/>
              <a:t>พระเยซูทรงติดตามหาข้า</a:t>
            </a:r>
            <a:r>
              <a:rPr sz="6000" b="1" dirty="0"/>
              <a:t> </a:t>
            </a:r>
            <a:endParaRPr lang="en-US" sz="6000" b="1" dirty="0" smtClean="0"/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6000" b="1" dirty="0" err="1" smtClean="0"/>
              <a:t>เมื่อ</a:t>
            </a:r>
            <a:r>
              <a:rPr sz="6000" b="1" dirty="0" err="1"/>
              <a:t>หลงไปจากทางสวรรค์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พระองค์ทรงเป็นความรัก</a:t>
            </a:r>
            <a:r>
              <a:rPr sz="6000" b="1" dirty="0" err="1" smtClean="0"/>
              <a:t>ยิ่งใหญ่</a:t>
            </a:r>
            <a:endParaRPr lang="en-US" sz="6000" b="1" dirty="0" smtClean="0"/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6000" b="1" dirty="0" err="1" smtClean="0"/>
              <a:t>ไถ่</a:t>
            </a:r>
            <a:r>
              <a:rPr sz="6000" b="1" dirty="0" err="1"/>
              <a:t>ด้วยโลหิตอัศจรรย์</a:t>
            </a:r>
            <a:endParaRPr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4503" y="3735978"/>
            <a:ext cx="883049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b="1" dirty="0"/>
              <a:t>Jesus sought me when a stranger, </a:t>
            </a:r>
            <a:r>
              <a:rPr sz="4400" b="1" dirty="0" err="1"/>
              <a:t>Wand’ring</a:t>
            </a:r>
            <a:r>
              <a:rPr sz="4400" b="1" dirty="0"/>
              <a:t> from the fold of God; </a:t>
            </a:r>
            <a:endParaRPr lang="en-US" sz="4400" b="1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b="1" dirty="0" smtClean="0"/>
              <a:t>He</a:t>
            </a:r>
            <a:r>
              <a:rPr sz="4400" b="1" dirty="0"/>
              <a:t>, to rescue me from danger, Interposed His precious blood.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7000" r="-47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9228" y="58781"/>
            <a:ext cx="6205546" cy="3785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6000" b="1" dirty="0"/>
              <a:t>3.ข้าเป็นหนี้พระคุณพระเยซู</a:t>
            </a:r>
            <a:br>
              <a:rPr sz="6000" b="1" dirty="0"/>
            </a:br>
            <a:r>
              <a:rPr sz="6000" b="1" dirty="0" err="1"/>
              <a:t>เพราะทรงพลีชีวิตเพื่อไถ่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ขอให้พระคุณที่ทรงเมตตา</a:t>
            </a:r>
            <a:r>
              <a:rPr sz="6000" b="1" dirty="0"/>
              <a:t> </a:t>
            </a:r>
            <a:endParaRPr lang="en-US" sz="6000" b="1" dirty="0" smtClean="0"/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6000" b="1" dirty="0" err="1" smtClean="0"/>
              <a:t>ตรึง</a:t>
            </a:r>
            <a:r>
              <a:rPr sz="6000" b="1" dirty="0" err="1"/>
              <a:t>ดวงใจข้าจนวันตาย</a:t>
            </a:r>
            <a:endParaRPr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866608"/>
            <a:ext cx="7772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b="1" dirty="0"/>
              <a:t>Oh, to grace how great a debtor Daily I’m constrained to be! </a:t>
            </a:r>
            <a:endParaRPr lang="en-US" sz="4400" b="1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b="1" dirty="0" smtClean="0"/>
              <a:t>Let </a:t>
            </a:r>
            <a:r>
              <a:rPr sz="4400" b="1" dirty="0"/>
              <a:t>Thy goodness, like a fetter, </a:t>
            </a:r>
            <a:endParaRPr lang="en-US" sz="4400" b="1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b="1" dirty="0" smtClean="0"/>
              <a:t>Bind </a:t>
            </a:r>
            <a:r>
              <a:rPr sz="4400" b="1" dirty="0"/>
              <a:t>my feeble heart to Thee.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7000" r="-47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777" y="228600"/>
            <a:ext cx="9036449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5400" b="1" dirty="0" err="1"/>
              <a:t>พระองค์ทรงรักข้าเสมอไป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แต่ข้าเผลอมักลืมพระคุณ</a:t>
            </a:r>
            <a:r>
              <a:rPr sz="5400" b="1" dirty="0"/>
              <a:t/>
            </a:r>
            <a:br>
              <a:rPr sz="5400" b="1" dirty="0"/>
            </a:br>
            <a:r>
              <a:rPr sz="5400" b="1" dirty="0" err="1"/>
              <a:t>ตั้งแต่นี้ไปขอถวายตัว</a:t>
            </a:r>
            <a:r>
              <a:rPr sz="5400" b="1" dirty="0"/>
              <a:t> </a:t>
            </a:r>
            <a:r>
              <a:rPr sz="5400" b="1" dirty="0" err="1"/>
              <a:t>กับพระองค์จนชีพวางวาย</a:t>
            </a:r>
            <a:endParaRPr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9438" y="3174274"/>
            <a:ext cx="8185125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rPr sz="4800" b="1" dirty="0" smtClean="0"/>
              <a:t>Prone </a:t>
            </a:r>
            <a:r>
              <a:rPr sz="4800" b="1" dirty="0"/>
              <a:t>to wander, Lord, I feel it</a:t>
            </a:r>
            <a:br>
              <a:rPr sz="4800" b="1" dirty="0"/>
            </a:br>
            <a:r>
              <a:rPr sz="4800" b="1" dirty="0" smtClean="0"/>
              <a:t>Long </a:t>
            </a:r>
            <a:r>
              <a:rPr sz="4800" b="1" dirty="0"/>
              <a:t>I cried to be made pure; </a:t>
            </a:r>
            <a:endParaRPr lang="en-US" sz="4800" b="1" dirty="0" smtClean="0"/>
          </a:p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rPr sz="4800" b="1" dirty="0" smtClean="0"/>
              <a:t>Here’s </a:t>
            </a:r>
            <a:r>
              <a:rPr sz="4800" b="1" dirty="0"/>
              <a:t>my heart</a:t>
            </a:r>
            <a:br>
              <a:rPr sz="4800" b="1" dirty="0"/>
            </a:br>
            <a:r>
              <a:rPr sz="4800" b="1" dirty="0"/>
              <a:t> O take and seal it, </a:t>
            </a:r>
            <a:endParaRPr lang="en-US" sz="4800" b="1" dirty="0" smtClean="0"/>
          </a:p>
          <a:p>
            <a:pPr algn="ctr">
              <a:lnSpc>
                <a:spcPts val="4800"/>
              </a:lnSpc>
              <a:defRPr sz="3500">
                <a:solidFill>
                  <a:srgbClr val="3A70BC"/>
                </a:solidFill>
              </a:defRPr>
            </a:pPr>
            <a:r>
              <a:rPr sz="4800" b="1" dirty="0" smtClean="0"/>
              <a:t>Work </a:t>
            </a:r>
            <a:r>
              <a:rPr sz="4800" b="1" dirty="0"/>
              <a:t>in me Thy double </a:t>
            </a:r>
            <a:r>
              <a:rPr sz="4800" b="1" dirty="0" smtClean="0"/>
              <a:t>cure</a:t>
            </a:r>
            <a:endParaRPr sz="4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7000" r="-47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5197" y="111033"/>
            <a:ext cx="7093609" cy="3785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6000" b="1" dirty="0"/>
              <a:t>4.พระบิดาพระบุตรพระวิญญาณ</a:t>
            </a:r>
            <a:br>
              <a:rPr sz="6000" b="1" dirty="0"/>
            </a:br>
            <a:r>
              <a:rPr sz="6000" b="1" dirty="0" err="1"/>
              <a:t>เป็นประธานของศิษย์ทั้งหลาย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ถ้าพระองค์ไม่เสด็จมาช่วย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ข้าต้องม้วยอยู่ในอบาย</a:t>
            </a:r>
            <a:endParaRPr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944986"/>
            <a:ext cx="7772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b="1" dirty="0"/>
              <a:t>Hallelujah! I have found it, </a:t>
            </a:r>
            <a:endParaRPr lang="en-US" sz="4400" b="1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b="1" dirty="0" smtClean="0"/>
              <a:t>The </a:t>
            </a:r>
            <a:r>
              <a:rPr sz="4400" b="1" dirty="0"/>
              <a:t>full cleansing I had craved, And to all the world I’ll sound it: They too may be wholly saved.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 l="-47000" r="-47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3341" y="32655"/>
            <a:ext cx="5657318" cy="37856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>
                <a:solidFill>
                  <a:srgbClr val="000000"/>
                </a:solidFill>
              </a:defRPr>
            </a:pPr>
            <a:r>
              <a:rPr sz="6000" b="1" dirty="0" err="1"/>
              <a:t>ขอเอ็นดูข้าขอเอ็นดูข้า</a:t>
            </a:r>
            <a:r>
              <a:rPr sz="6000" b="1" dirty="0"/>
              <a:t> </a:t>
            </a:r>
            <a:endParaRPr lang="en-US" sz="6000" b="1" dirty="0" smtClean="0"/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6000" b="1" dirty="0" err="1" smtClean="0"/>
              <a:t>พระองค์</a:t>
            </a:r>
            <a:r>
              <a:rPr sz="6000" b="1" dirty="0" err="1"/>
              <a:t>เดียวมีฤทธิ์ช่วยได้</a:t>
            </a:r>
            <a:r>
              <a:rPr sz="6000" b="1" dirty="0"/>
              <a:t/>
            </a:r>
            <a:br>
              <a:rPr sz="6000" b="1" dirty="0"/>
            </a:br>
            <a:r>
              <a:rPr sz="6000" b="1" dirty="0" err="1"/>
              <a:t>ขอเมตตาข้าขอเมตตาข้า</a:t>
            </a:r>
            <a:r>
              <a:rPr sz="6000" b="1" dirty="0"/>
              <a:t> </a:t>
            </a:r>
            <a:endParaRPr lang="en-US" sz="6000" b="1" dirty="0" smtClean="0"/>
          </a:p>
          <a:p>
            <a:pPr algn="ctr">
              <a:defRPr sz="4000">
                <a:solidFill>
                  <a:srgbClr val="000000"/>
                </a:solidFill>
              </a:defRPr>
            </a:pPr>
            <a:r>
              <a:rPr sz="6000" b="1" dirty="0" err="1" smtClean="0"/>
              <a:t>พระองค์</a:t>
            </a:r>
            <a:r>
              <a:rPr sz="6000" b="1" dirty="0" err="1"/>
              <a:t>เดียวมีฤทธิ์ช่วยได้</a:t>
            </a:r>
            <a:endParaRPr sz="6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80876" y="3853545"/>
            <a:ext cx="7982249" cy="2800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b="1" dirty="0"/>
              <a:t>I am sealed by Thy sweet Spirit</a:t>
            </a:r>
            <a:br>
              <a:rPr sz="4400" b="1" dirty="0"/>
            </a:br>
            <a:r>
              <a:rPr sz="4400" b="1" dirty="0"/>
              <a:t> Prone no longer now to roam; </a:t>
            </a:r>
            <a:endParaRPr lang="en-US" sz="4400" b="1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b="1" dirty="0" smtClean="0"/>
              <a:t>And </a:t>
            </a:r>
            <a:r>
              <a:rPr sz="4400" b="1" dirty="0"/>
              <a:t>Thy </a:t>
            </a:r>
            <a:r>
              <a:rPr sz="4400" b="1" dirty="0" smtClean="0"/>
              <a:t>voice </a:t>
            </a:r>
            <a:r>
              <a:rPr sz="4400" b="1" dirty="0"/>
              <a:t>I’ll humbly hear it, </a:t>
            </a:r>
            <a:endParaRPr lang="en-US" sz="4400" b="1" dirty="0" smtClean="0"/>
          </a:p>
          <a:p>
            <a:pPr algn="ctr">
              <a:defRPr sz="3500">
                <a:solidFill>
                  <a:srgbClr val="3A70BC"/>
                </a:solidFill>
              </a:defRPr>
            </a:pPr>
            <a:r>
              <a:rPr sz="4400" b="1" dirty="0" smtClean="0"/>
              <a:t>For </a:t>
            </a:r>
            <a:r>
              <a:rPr sz="4400" b="1" dirty="0"/>
              <a:t>Thy presence is my </a:t>
            </a:r>
            <a:r>
              <a:rPr sz="4400" b="1" dirty="0" smtClean="0"/>
              <a:t>home</a:t>
            </a:r>
            <a:endParaRPr sz="4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257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ขอพระพรจากเบื้องบนลงมา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ขอพระพรจากเบื้องบนลงมา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2019-08-03T16:39:52Z</dcterms:modified>
  <cp:category/>
</cp:coreProperties>
</file>