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l="-60000" r="-5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>
            <a:normAutofit/>
          </a:bodyPr>
          <a:lstStyle/>
          <a:p>
            <a:r>
              <a:rPr sz="8000" b="1" dirty="0" err="1">
                <a:solidFill>
                  <a:schemeClr val="accent4"/>
                </a:solidFill>
              </a:rPr>
              <a:t>จิตวิญญาณข้ากระหาย</a:t>
            </a:r>
            <a:endParaRPr sz="8000" b="1" dirty="0">
              <a:solidFill>
                <a:schemeClr val="accent4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29707"/>
            <a:ext cx="6400800" cy="1752600"/>
          </a:xfrm>
        </p:spPr>
        <p:txBody>
          <a:bodyPr>
            <a:normAutofit/>
          </a:bodyPr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sz="7200" b="1" dirty="0">
                <a:solidFill>
                  <a:srgbClr val="C00000"/>
                </a:solidFill>
              </a:rPr>
              <a:t>As The Deer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l="-90000" r="-90000" b="-1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sz="6600" b="1" dirty="0" err="1"/>
              <a:t>จิตวิญญาณข้ากระหายพระเจ้า</a:t>
            </a:r>
            <a:r>
              <a:rPr sz="6600" b="1" dirty="0"/>
              <a:t> </a:t>
            </a:r>
            <a:endParaRPr lang="en-US" sz="6600" b="1" dirty="0" smtClean="0"/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sz="6600" b="1" dirty="0" err="1" smtClean="0"/>
              <a:t>ดุจ</a:t>
            </a:r>
            <a:r>
              <a:rPr sz="6600" b="1" dirty="0" err="1"/>
              <a:t>ดังกวางน้อยกระหายหา</a:t>
            </a:r>
            <a:r>
              <a:rPr sz="6600" b="1" dirty="0" err="1" smtClean="0"/>
              <a:t>น้ำ</a:t>
            </a:r>
            <a:endParaRPr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815192"/>
            <a:ext cx="7772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>
                <a:solidFill>
                  <a:srgbClr val="C00000"/>
                </a:solidFill>
              </a:rPr>
              <a:t>As the deer </a:t>
            </a:r>
            <a:r>
              <a:rPr b="1" dirty="0" err="1">
                <a:solidFill>
                  <a:srgbClr val="C00000"/>
                </a:solidFill>
              </a:rPr>
              <a:t>panteth</a:t>
            </a:r>
            <a:r>
              <a:rPr b="1" dirty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for </a:t>
            </a:r>
            <a:r>
              <a:rPr b="1" dirty="0">
                <a:solidFill>
                  <a:srgbClr val="C00000"/>
                </a:solidFill>
              </a:rPr>
              <a:t>the </a:t>
            </a:r>
            <a:r>
              <a:rPr b="1" dirty="0" smtClean="0">
                <a:solidFill>
                  <a:srgbClr val="C00000"/>
                </a:solidFill>
              </a:rPr>
              <a:t>water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 </a:t>
            </a:r>
            <a:r>
              <a:rPr b="1" dirty="0">
                <a:solidFill>
                  <a:srgbClr val="C00000"/>
                </a:solidFill>
              </a:rPr>
              <a:t>So my soul </a:t>
            </a:r>
            <a:r>
              <a:rPr b="1" dirty="0" err="1">
                <a:solidFill>
                  <a:srgbClr val="C00000"/>
                </a:solidFill>
              </a:rPr>
              <a:t>longeth</a:t>
            </a:r>
            <a:r>
              <a:rPr b="1" dirty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after you</a:t>
            </a:r>
            <a:endParaRPr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l="-90000" r="-90000" b="-1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16169"/>
            <a:ext cx="77724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sz="6600" b="1" dirty="0" err="1" smtClean="0"/>
              <a:t>ทรง</a:t>
            </a:r>
            <a:r>
              <a:rPr sz="6600" b="1" dirty="0" err="1"/>
              <a:t>เป็นความปรารถนาแห่งจิตใจ</a:t>
            </a:r>
            <a:r>
              <a:rPr sz="6600" b="1" dirty="0"/>
              <a:t> </a:t>
            </a:r>
            <a:endParaRPr lang="en-US" sz="6600" b="1" dirty="0" smtClean="0"/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sz="6600" b="1" dirty="0" err="1" smtClean="0"/>
              <a:t>ข้า</a:t>
            </a:r>
            <a:r>
              <a:rPr sz="6600" b="1" dirty="0" err="1"/>
              <a:t>ที่อยาก</a:t>
            </a:r>
            <a:r>
              <a:rPr sz="6600" b="1" dirty="0"/>
              <a:t> </a:t>
            </a:r>
            <a:r>
              <a:rPr sz="6600" b="1" dirty="0" err="1"/>
              <a:t>สรรเสริญพระองค์</a:t>
            </a:r>
            <a:endParaRPr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836985"/>
            <a:ext cx="7772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You </a:t>
            </a:r>
            <a:r>
              <a:rPr b="1" dirty="0">
                <a:solidFill>
                  <a:srgbClr val="C00000"/>
                </a:solidFill>
              </a:rPr>
              <a:t>alone are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my </a:t>
            </a:r>
            <a:r>
              <a:rPr b="1" dirty="0">
                <a:solidFill>
                  <a:srgbClr val="C00000"/>
                </a:solidFill>
              </a:rPr>
              <a:t>heart's </a:t>
            </a:r>
            <a:r>
              <a:rPr b="1" dirty="0" smtClean="0">
                <a:solidFill>
                  <a:srgbClr val="C00000"/>
                </a:solidFill>
              </a:rPr>
              <a:t>desire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 </a:t>
            </a:r>
            <a:r>
              <a:rPr b="1" dirty="0">
                <a:solidFill>
                  <a:srgbClr val="C00000"/>
                </a:solidFill>
              </a:rPr>
              <a:t>And I long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to </a:t>
            </a:r>
            <a:r>
              <a:rPr b="1" dirty="0">
                <a:solidFill>
                  <a:srgbClr val="C00000"/>
                </a:solidFill>
              </a:rPr>
              <a:t>worship you</a:t>
            </a:r>
          </a:p>
        </p:txBody>
      </p:sp>
    </p:spTree>
    <p:extLst>
      <p:ext uri="{BB962C8B-B14F-4D97-AF65-F5344CB8AC3E}">
        <p14:creationId xmlns:p14="http://schemas.microsoft.com/office/powerpoint/2010/main" val="290164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l="-90000" r="-90000" b="-1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6454" y="228600"/>
            <a:ext cx="7031092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sz="6600" b="1" dirty="0"/>
              <a:t>*</a:t>
            </a:r>
            <a:r>
              <a:rPr sz="6600" b="1" dirty="0" err="1"/>
              <a:t>ทรงเป็นโล่ห์กำบังที่</a:t>
            </a:r>
            <a:r>
              <a:rPr sz="6600" b="1" dirty="0"/>
              <a:t> </a:t>
            </a:r>
            <a:r>
              <a:rPr sz="6600" b="1" dirty="0" err="1"/>
              <a:t>เข้มแข็ง</a:t>
            </a:r>
            <a:r>
              <a:rPr sz="6600" b="1" dirty="0"/>
              <a:t/>
            </a:r>
            <a:br>
              <a:rPr sz="6600" b="1" dirty="0"/>
            </a:br>
            <a:r>
              <a:rPr sz="6600" b="1" dirty="0" err="1"/>
              <a:t>ทรงเป็นผู้เดียวที่ข้ารัก</a:t>
            </a:r>
            <a:r>
              <a:rPr sz="6600" b="1" dirty="0" err="1" smtClean="0"/>
              <a:t>เทิดทูน</a:t>
            </a:r>
            <a:endParaRPr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7861" y="2860431"/>
            <a:ext cx="7772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>
                <a:solidFill>
                  <a:srgbClr val="C00000"/>
                </a:solidFill>
              </a:rPr>
              <a:t>You alone are my strength, my </a:t>
            </a:r>
            <a:r>
              <a:rPr b="1" dirty="0" smtClean="0">
                <a:solidFill>
                  <a:srgbClr val="C00000"/>
                </a:solidFill>
              </a:rPr>
              <a:t>shield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To </a:t>
            </a:r>
            <a:r>
              <a:rPr b="1" dirty="0">
                <a:solidFill>
                  <a:srgbClr val="C00000"/>
                </a:solidFill>
              </a:rPr>
              <a:t>you alone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will </a:t>
            </a:r>
            <a:r>
              <a:rPr b="1" dirty="0">
                <a:solidFill>
                  <a:srgbClr val="C00000"/>
                </a:solidFill>
              </a:rPr>
              <a:t>my spirit </a:t>
            </a:r>
            <a:r>
              <a:rPr b="1" dirty="0" smtClean="0">
                <a:solidFill>
                  <a:srgbClr val="C00000"/>
                </a:solidFill>
              </a:rPr>
              <a:t>yield</a:t>
            </a:r>
            <a:endParaRPr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l="-90000" r="-90000" b="-1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16169"/>
            <a:ext cx="77724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sz="6600" b="1" dirty="0" err="1" smtClean="0"/>
              <a:t>ทรง</a:t>
            </a:r>
            <a:r>
              <a:rPr sz="6600" b="1" dirty="0" err="1"/>
              <a:t>เป็นความปรารถนาแห่งจิตใจ</a:t>
            </a:r>
            <a:r>
              <a:rPr sz="6600" b="1" dirty="0"/>
              <a:t> </a:t>
            </a:r>
            <a:endParaRPr lang="en-US" sz="6600" b="1" dirty="0" smtClean="0"/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sz="6600" b="1" dirty="0" err="1" smtClean="0"/>
              <a:t>ข้า</a:t>
            </a:r>
            <a:r>
              <a:rPr sz="6600" b="1" dirty="0" err="1"/>
              <a:t>ที่อยาก</a:t>
            </a:r>
            <a:r>
              <a:rPr sz="6600" b="1" dirty="0"/>
              <a:t> </a:t>
            </a:r>
            <a:r>
              <a:rPr sz="6600" b="1" dirty="0" err="1"/>
              <a:t>สรรเสริญพระองค์</a:t>
            </a:r>
            <a:endParaRPr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836985"/>
            <a:ext cx="77724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You </a:t>
            </a:r>
            <a:r>
              <a:rPr b="1" dirty="0">
                <a:solidFill>
                  <a:srgbClr val="C00000"/>
                </a:solidFill>
              </a:rPr>
              <a:t>alone are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my </a:t>
            </a:r>
            <a:r>
              <a:rPr b="1" dirty="0">
                <a:solidFill>
                  <a:srgbClr val="C00000"/>
                </a:solidFill>
              </a:rPr>
              <a:t>heart's </a:t>
            </a:r>
            <a:r>
              <a:rPr b="1" dirty="0" smtClean="0">
                <a:solidFill>
                  <a:srgbClr val="C00000"/>
                </a:solidFill>
              </a:rPr>
              <a:t>desire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 </a:t>
            </a:r>
            <a:r>
              <a:rPr b="1" dirty="0">
                <a:solidFill>
                  <a:srgbClr val="C00000"/>
                </a:solidFill>
              </a:rPr>
              <a:t>And I long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to </a:t>
            </a:r>
            <a:r>
              <a:rPr b="1" dirty="0">
                <a:solidFill>
                  <a:srgbClr val="C00000"/>
                </a:solidFill>
              </a:rPr>
              <a:t>worship you</a:t>
            </a:r>
          </a:p>
        </p:txBody>
      </p:sp>
    </p:spTree>
    <p:extLst>
      <p:ext uri="{BB962C8B-B14F-4D97-AF65-F5344CB8AC3E}">
        <p14:creationId xmlns:p14="http://schemas.microsoft.com/office/powerpoint/2010/main" val="229102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l="-90000" r="-90000" b="-1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970" y="228600"/>
            <a:ext cx="7334059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sz="6600" b="1" dirty="0" err="1"/>
              <a:t>ข้าต้องการพระองค์กว่า</a:t>
            </a:r>
            <a:r>
              <a:rPr sz="6600" b="1" dirty="0"/>
              <a:t> </a:t>
            </a:r>
            <a:r>
              <a:rPr sz="6600" b="1" dirty="0" err="1"/>
              <a:t>เงินทอง</a:t>
            </a:r>
            <a:r>
              <a:rPr sz="6600" b="1" dirty="0"/>
              <a:t/>
            </a:r>
            <a:br>
              <a:rPr sz="6600" b="1" dirty="0"/>
            </a:br>
            <a:r>
              <a:rPr sz="6600" b="1" dirty="0" err="1"/>
              <a:t>พระองค์เท่านั้น</a:t>
            </a:r>
            <a:r>
              <a:rPr sz="6600" b="1" dirty="0"/>
              <a:t> </a:t>
            </a:r>
            <a:r>
              <a:rPr sz="6600" b="1" dirty="0" err="1"/>
              <a:t>ให้ข้า</a:t>
            </a:r>
            <a:r>
              <a:rPr sz="6600" b="1" dirty="0"/>
              <a:t> </a:t>
            </a:r>
            <a:r>
              <a:rPr sz="6600" b="1" dirty="0" err="1"/>
              <a:t>อิ่ม</a:t>
            </a:r>
            <a:r>
              <a:rPr sz="6600" b="1" dirty="0" err="1" smtClean="0"/>
              <a:t>ใจ</a:t>
            </a:r>
            <a:endParaRPr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2015" y="2532185"/>
            <a:ext cx="77724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>
                <a:solidFill>
                  <a:srgbClr val="C00000"/>
                </a:solidFill>
              </a:rPr>
              <a:t>You're my friend,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and </a:t>
            </a:r>
            <a:r>
              <a:rPr b="1" dirty="0">
                <a:solidFill>
                  <a:srgbClr val="C00000"/>
                </a:solidFill>
              </a:rPr>
              <a:t>You are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my brother</a:t>
            </a:r>
            <a:r>
              <a:rPr lang="en-US" b="1" dirty="0" smtClean="0">
                <a:solidFill>
                  <a:srgbClr val="C00000"/>
                </a:solidFill>
              </a:rPr>
              <a:t>.</a:t>
            </a:r>
            <a:r>
              <a:rPr b="1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Even </a:t>
            </a:r>
            <a:r>
              <a:rPr b="1" dirty="0">
                <a:solidFill>
                  <a:srgbClr val="C00000"/>
                </a:solidFill>
              </a:rPr>
              <a:t>though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b="1" dirty="0" smtClean="0">
                <a:solidFill>
                  <a:srgbClr val="C00000"/>
                </a:solidFill>
              </a:rPr>
              <a:t>You </a:t>
            </a:r>
            <a:r>
              <a:rPr b="1" dirty="0">
                <a:solidFill>
                  <a:srgbClr val="C00000"/>
                </a:solidFill>
              </a:rPr>
              <a:t>are a </a:t>
            </a:r>
            <a:r>
              <a:rPr b="1" dirty="0" smtClean="0">
                <a:solidFill>
                  <a:srgbClr val="C00000"/>
                </a:solidFill>
              </a:rPr>
              <a:t>Kin</a:t>
            </a:r>
            <a:r>
              <a:rPr lang="en-US" b="1" dirty="0" smtClean="0">
                <a:solidFill>
                  <a:srgbClr val="C00000"/>
                </a:solidFill>
              </a:rPr>
              <a:t>g.</a:t>
            </a:r>
            <a:endParaRPr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 l="-90000" r="-90000" b="-1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725" y="228600"/>
            <a:ext cx="8664551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sz="6600" b="1" dirty="0" err="1" smtClean="0"/>
              <a:t>พระองค์</a:t>
            </a:r>
            <a:r>
              <a:rPr sz="6600" b="1" dirty="0" err="1"/>
              <a:t>เดียวทรงประทาน</a:t>
            </a:r>
            <a:r>
              <a:rPr sz="6600" b="1" dirty="0"/>
              <a:t> </a:t>
            </a:r>
            <a:r>
              <a:rPr sz="6600" b="1" dirty="0" err="1"/>
              <a:t>ความยินดี</a:t>
            </a:r>
            <a:r>
              <a:rPr sz="6600" b="1" dirty="0"/>
              <a:t/>
            </a:r>
            <a:br>
              <a:rPr sz="6600" b="1" dirty="0"/>
            </a:br>
            <a:r>
              <a:rPr sz="6600" b="1" dirty="0" err="1"/>
              <a:t>และทรงเป็น</a:t>
            </a:r>
            <a:r>
              <a:rPr sz="6600" b="1" dirty="0"/>
              <a:t> </a:t>
            </a:r>
            <a:r>
              <a:rPr sz="6600" b="1" dirty="0" err="1"/>
              <a:t>ที่รัก</a:t>
            </a:r>
            <a:r>
              <a:rPr sz="6600" b="1" dirty="0"/>
              <a:t> </a:t>
            </a:r>
            <a:r>
              <a:rPr sz="6600" b="1" dirty="0" err="1"/>
              <a:t>ของข้า</a:t>
            </a:r>
            <a:endParaRPr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49922" y="2684583"/>
            <a:ext cx="7772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200">
                <a:solidFill>
                  <a:srgbClr val="3A70BC"/>
                </a:solidFill>
              </a:defRPr>
            </a:pPr>
            <a:r>
              <a:rPr sz="6000" b="1" dirty="0" smtClean="0">
                <a:solidFill>
                  <a:srgbClr val="C00000"/>
                </a:solidFill>
              </a:rPr>
              <a:t>I </a:t>
            </a:r>
            <a:r>
              <a:rPr sz="6000" b="1" dirty="0">
                <a:solidFill>
                  <a:srgbClr val="C00000"/>
                </a:solidFill>
              </a:rPr>
              <a:t>love You more than any </a:t>
            </a:r>
            <a:r>
              <a:rPr sz="6000" b="1" dirty="0" smtClean="0">
                <a:solidFill>
                  <a:srgbClr val="C00000"/>
                </a:solidFill>
              </a:rPr>
              <a:t>other</a:t>
            </a:r>
            <a:r>
              <a:rPr lang="en-US" sz="6000" b="1" dirty="0" smtClean="0">
                <a:solidFill>
                  <a:srgbClr val="C00000"/>
                </a:solidFill>
              </a:rPr>
              <a:t>.</a:t>
            </a:r>
            <a:r>
              <a:rPr sz="6000" b="1" dirty="0" smtClean="0">
                <a:solidFill>
                  <a:srgbClr val="C00000"/>
                </a:solidFill>
              </a:rPr>
              <a:t> </a:t>
            </a:r>
            <a:endParaRPr lang="en-US" sz="6000" b="1" dirty="0" smtClean="0">
              <a:solidFill>
                <a:srgbClr val="C00000"/>
              </a:solidFill>
            </a:endParaRPr>
          </a:p>
          <a:p>
            <a:pPr algn="ctr">
              <a:defRPr sz="5200">
                <a:solidFill>
                  <a:srgbClr val="3A70BC"/>
                </a:solidFill>
              </a:defRPr>
            </a:pPr>
            <a:r>
              <a:rPr sz="6000" b="1" dirty="0" smtClean="0">
                <a:solidFill>
                  <a:srgbClr val="C00000"/>
                </a:solidFill>
              </a:rPr>
              <a:t>So </a:t>
            </a:r>
            <a:r>
              <a:rPr sz="6000" b="1" dirty="0">
                <a:solidFill>
                  <a:srgbClr val="C00000"/>
                </a:solidFill>
              </a:rPr>
              <a:t>much more than </a:t>
            </a:r>
            <a:r>
              <a:rPr sz="6000" b="1" dirty="0" smtClean="0">
                <a:solidFill>
                  <a:srgbClr val="C00000"/>
                </a:solidFill>
              </a:rPr>
              <a:t>anything</a:t>
            </a:r>
            <a:r>
              <a:rPr lang="en-US" sz="6000" b="1" dirty="0">
                <a:solidFill>
                  <a:srgbClr val="C00000"/>
                </a:solidFill>
              </a:rPr>
              <a:t>.</a:t>
            </a:r>
            <a:endParaRPr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904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152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จิตวิญญาณข้ากระหาย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จิตวิญญาณข้ากระหาย</dc:title>
  <dc:subject/>
  <dc:creator/>
  <cp:keywords/>
  <dc:description>generated using python-pptx</dc:description>
  <cp:lastModifiedBy>LERTSIRIKARN</cp:lastModifiedBy>
  <cp:revision>4</cp:revision>
  <dcterms:created xsi:type="dcterms:W3CDTF">2013-01-27T09:14:16Z</dcterms:created>
  <dcterms:modified xsi:type="dcterms:W3CDTF">2019-07-27T16:05:43Z</dcterms:modified>
  <cp:category/>
</cp:coreProperties>
</file>