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130425"/>
            <a:ext cx="9144000" cy="1470025"/>
          </a:xfrm>
        </p:spPr>
        <p:txBody>
          <a:bodyPr>
            <a:noAutofit/>
          </a:bodyPr>
          <a:lstStyle/>
          <a:p>
            <a:r>
              <a:rPr sz="6600" b="1" dirty="0" err="1">
                <a:solidFill>
                  <a:schemeClr val="accent1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ฉันรักคุณด้วยความรักของพระเจ้า</a:t>
            </a:r>
            <a:endParaRPr sz="6600" b="1" dirty="0">
              <a:solidFill>
                <a:schemeClr val="accent1">
                  <a:lumMod val="20000"/>
                  <a:lumOff val="8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8585" y="3618035"/>
            <a:ext cx="8194430" cy="1752600"/>
          </a:xfrm>
        </p:spPr>
        <p:txBody>
          <a:bodyPr>
            <a:normAutofit/>
          </a:bodyPr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love you </a:t>
            </a:r>
            <a:r>
              <a:rPr sz="4000" b="1" dirty="0" smtClean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with </a:t>
            </a:r>
            <a:r>
              <a:rPr sz="4000" b="1" dirty="0">
                <a:solidFill>
                  <a:schemeClr val="accent4">
                    <a:lumMod val="20000"/>
                    <a:lumOff val="8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love of the Lord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40476" y="228600"/>
            <a:ext cx="7863050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600" b="1" dirty="0" err="1"/>
              <a:t>ฉันรักคุณด้วยความรักของพระเจ้า</a:t>
            </a:r>
            <a:r>
              <a:rPr sz="6600" b="1" dirty="0"/>
              <a:t/>
            </a:r>
            <a:br>
              <a:rPr sz="6600" b="1" dirty="0"/>
            </a:br>
            <a:r>
              <a:rPr lang="en-US" sz="6600" b="1" dirty="0" smtClean="0"/>
              <a:t>x2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40476" y="2766645"/>
            <a:ext cx="77724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/>
              <a:t>I love you </a:t>
            </a:r>
            <a:endParaRPr lang="en-US" sz="5400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 smtClean="0"/>
              <a:t>with </a:t>
            </a:r>
            <a:r>
              <a:rPr sz="5400" b="1" dirty="0"/>
              <a:t>the love of the Lord. </a:t>
            </a:r>
            <a:endParaRPr lang="en-US" sz="5400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 smtClean="0"/>
              <a:t>Yes</a:t>
            </a:r>
            <a:r>
              <a:rPr sz="5400" b="1" dirty="0"/>
              <a:t>, I love you </a:t>
            </a:r>
            <a:endParaRPr lang="en-US" sz="5400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 smtClean="0"/>
              <a:t>with </a:t>
            </a:r>
            <a:r>
              <a:rPr sz="5400" b="1" dirty="0"/>
              <a:t>the love of the Lord.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17000"/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7171" y="509953"/>
            <a:ext cx="8829661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600">
                <a:solidFill>
                  <a:srgbClr val="000000"/>
                </a:solidFill>
              </a:defRPr>
            </a:pPr>
            <a:r>
              <a:rPr sz="6600" b="1" dirty="0" err="1"/>
              <a:t>ฉันเห็นภายในคุณ</a:t>
            </a:r>
            <a:r>
              <a:rPr sz="6600" b="1" dirty="0"/>
              <a:t> </a:t>
            </a:r>
            <a:r>
              <a:rPr sz="6600" b="1" dirty="0" err="1" smtClean="0"/>
              <a:t>ราศี</a:t>
            </a:r>
            <a:r>
              <a:rPr sz="6600" b="1" dirty="0" err="1"/>
              <a:t>ของพระเป็นเจ้า</a:t>
            </a:r>
            <a:r>
              <a:rPr sz="6600" b="1" dirty="0"/>
              <a:t/>
            </a:r>
            <a:br>
              <a:rPr sz="6600" b="1" dirty="0"/>
            </a:br>
            <a:r>
              <a:rPr sz="6600" b="1" dirty="0" err="1"/>
              <a:t>ฉันรักคุณด้วยความรักของพระเจ้า</a:t>
            </a:r>
            <a:endParaRPr sz="66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95000" y="2942492"/>
            <a:ext cx="5954002" cy="424731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/>
              <a:t>I can see in </a:t>
            </a:r>
            <a:r>
              <a:rPr sz="5400" b="1" dirty="0" smtClean="0"/>
              <a:t>you, </a:t>
            </a:r>
            <a:endParaRPr lang="en-US" sz="5400" b="1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 smtClean="0"/>
              <a:t>the </a:t>
            </a:r>
            <a:r>
              <a:rPr sz="5400" b="1" dirty="0"/>
              <a:t>glory of my King</a:t>
            </a:r>
            <a:br>
              <a:rPr sz="5400" b="1" dirty="0"/>
            </a:br>
            <a:r>
              <a:rPr sz="5400" b="1" dirty="0"/>
              <a:t> and l love you with </a:t>
            </a:r>
            <a:endParaRPr lang="en-US" sz="5400" b="1" dirty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5400" b="1" dirty="0" smtClean="0"/>
              <a:t>the </a:t>
            </a:r>
            <a:r>
              <a:rPr sz="5400" b="1" dirty="0"/>
              <a:t>love of the Lord</a:t>
            </a:r>
            <a:br>
              <a:rPr sz="5400" b="1" dirty="0"/>
            </a:br>
            <a:endParaRPr sz="54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69</Words>
  <Application>Microsoft Office PowerPoint</Application>
  <PresentationFormat>On-screen Show (4:3)</PresentationFormat>
  <Paragraphs>11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ฉันรักคุณด้วยความรักของพระเจ้า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ฉันรักคุณด้วยความรักของพระเจ้า</dc:title>
  <dc:subject/>
  <dc:creator/>
  <cp:keywords/>
  <dc:description>generated using python-pptx</dc:description>
  <cp:lastModifiedBy>LERTSIRIKARN</cp:lastModifiedBy>
  <cp:revision>5</cp:revision>
  <dcterms:created xsi:type="dcterms:W3CDTF">2013-01-27T09:14:16Z</dcterms:created>
  <dcterms:modified xsi:type="dcterms:W3CDTF">2019-08-03T17:09:22Z</dcterms:modified>
  <cp:category/>
</cp:coreProperties>
</file>