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3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6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28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6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79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98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03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9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8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20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6"/>
            <a:ext cx="7772400" cy="1470025"/>
          </a:xfrm>
        </p:spPr>
        <p:txBody>
          <a:bodyPr>
            <a:noAutofit/>
          </a:bodyPr>
          <a:lstStyle/>
          <a:p>
            <a:r>
              <a:rPr sz="9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ทางเดียวเยซู</a:t>
            </a:r>
            <a:endParaRPr sz="9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1457" y="228600"/>
            <a:ext cx="7241086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/>
              <a:t>ข้าวางชีวิตลงที่พระบาท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พระองค์เท่านั้นที่ข้าต้องการ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เมื่อข้ากลับมาพระองค์ทรงอยู่ที่นั่น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1457" y="3380125"/>
            <a:ext cx="7941085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/>
              <a:t>I lay my life down at Your feet</a:t>
            </a:r>
            <a:br>
              <a:rPr b="1" dirty="0"/>
            </a:br>
            <a:r>
              <a:rPr b="1" dirty="0"/>
              <a:t> Cause You're the only one I need</a:t>
            </a:r>
            <a:br>
              <a:rPr b="1" dirty="0"/>
            </a:br>
            <a:r>
              <a:rPr b="1" dirty="0"/>
              <a:t> I turn to You and </a:t>
            </a:r>
            <a:endParaRPr lang="en-US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b="1" dirty="0" smtClean="0"/>
              <a:t>You </a:t>
            </a:r>
            <a:r>
              <a:rPr b="1" dirty="0"/>
              <a:t>are always there</a:t>
            </a:r>
            <a:br>
              <a:rPr b="1" dirty="0"/>
            </a:b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638" y="228600"/>
            <a:ext cx="704872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/>
              <a:t>ท่ามกลางปัญหาร้องเรียกพระองค์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เป็นองค์สูงสุดที่ข้าต้องการ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ข้าถ่อมชีวิตทั้งสิ้นแด่พระองค์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8288" y="3657600"/>
            <a:ext cx="814742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800" b="1" dirty="0"/>
              <a:t>In troubled times it's You I seek</a:t>
            </a:r>
            <a:br>
              <a:rPr sz="4800" b="1" dirty="0"/>
            </a:br>
            <a:r>
              <a:rPr sz="4800" b="1" dirty="0"/>
              <a:t> I put You first that's all I need</a:t>
            </a:r>
            <a:br>
              <a:rPr sz="4800" b="1" dirty="0"/>
            </a:br>
            <a:r>
              <a:rPr sz="4800" b="1" dirty="0"/>
              <a:t> I humble </a:t>
            </a:r>
            <a:r>
              <a:rPr sz="4800" b="1" dirty="0" smtClean="0"/>
              <a:t>all</a:t>
            </a:r>
            <a:r>
              <a:rPr lang="en-US" sz="4800" b="1" dirty="0" smtClean="0"/>
              <a:t>,</a:t>
            </a:r>
            <a:r>
              <a:rPr sz="4800" b="1" dirty="0" smtClean="0"/>
              <a:t> </a:t>
            </a:r>
            <a:r>
              <a:rPr sz="4800" b="1" dirty="0"/>
              <a:t>I am all to You</a:t>
            </a:r>
            <a:br>
              <a:rPr sz="4800" b="1" dirty="0"/>
            </a:br>
            <a:endParaRPr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261" y="298939"/>
            <a:ext cx="681148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smtClean="0"/>
              <a:t>*</a:t>
            </a:r>
            <a:r>
              <a:rPr sz="6000" b="1" dirty="0" err="1" smtClean="0"/>
              <a:t>ทาง</a:t>
            </a:r>
            <a:r>
              <a:rPr sz="6000" b="1" dirty="0" err="1"/>
              <a:t>เดียว</a:t>
            </a:r>
            <a:r>
              <a:rPr sz="6000" b="1" dirty="0"/>
              <a:t> </a:t>
            </a:r>
            <a:r>
              <a:rPr sz="6000" b="1" dirty="0" err="1"/>
              <a:t>เยซู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 smtClean="0"/>
              <a:t>ข้า</a:t>
            </a:r>
            <a:r>
              <a:rPr sz="6000" b="1" dirty="0" err="1"/>
              <a:t>มีชีวิต</a:t>
            </a:r>
            <a:r>
              <a:rPr sz="6000" b="1" dirty="0" err="1" smtClean="0"/>
              <a:t>อยู่</a:t>
            </a:r>
            <a:r>
              <a:rPr lang="en-US" sz="6000" b="1" dirty="0"/>
              <a:t> </a:t>
            </a:r>
            <a:r>
              <a:rPr sz="6000" b="1" dirty="0" err="1" smtClean="0"/>
              <a:t>เพื่อ</a:t>
            </a:r>
            <a:r>
              <a:rPr sz="6000" b="1" dirty="0" err="1"/>
              <a:t>พระองค์ผู้เดียว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lang="en-US" sz="6000" b="1" dirty="0" smtClean="0"/>
              <a:t>x2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23846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/>
              <a:t>One way Jesus.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You're the only one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that I could live for.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sz="5400" b="1" dirty="0" smtClean="0"/>
              <a:t>x2</a:t>
            </a:r>
            <a:endParaRPr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924" y="199292"/>
            <a:ext cx="761458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/>
              <a:t>ตลอดเวลาพระองค์ทรงอยู่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ไม่ว่าอย่างไรที่ไหนทรงคอย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พระคุณพระองค์</a:t>
            </a:r>
            <a:r>
              <a:rPr sz="6000" b="1" dirty="0"/>
              <a:t> </a:t>
            </a:r>
            <a:r>
              <a:rPr sz="6000" b="1" dirty="0" err="1"/>
              <a:t>ทรงพัน</a:t>
            </a:r>
            <a:r>
              <a:rPr sz="6000" b="1" dirty="0" err="1" smtClean="0"/>
              <a:t>ผูก</a:t>
            </a:r>
            <a:r>
              <a:rPr lang="en-US" sz="6000" b="1" dirty="0" smtClean="0"/>
              <a:t> </a:t>
            </a:r>
            <a:r>
              <a:rPr sz="6000" b="1" dirty="0" err="1" smtClean="0"/>
              <a:t>ชีวิต</a:t>
            </a:r>
            <a:r>
              <a:rPr sz="6000" b="1" dirty="0" err="1"/>
              <a:t>ข้า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1230" y="3329354"/>
            <a:ext cx="7501541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800" b="1" dirty="0"/>
              <a:t>You are always, always there</a:t>
            </a:r>
            <a:br>
              <a:rPr sz="4800" b="1" dirty="0"/>
            </a:br>
            <a:r>
              <a:rPr sz="4800" b="1" dirty="0"/>
              <a:t> Every how and everywhere</a:t>
            </a:r>
            <a:br>
              <a:rPr sz="4800" b="1" dirty="0"/>
            </a:br>
            <a:r>
              <a:rPr sz="4800" b="1" dirty="0"/>
              <a:t> Your grace abounds </a:t>
            </a:r>
            <a:endParaRPr lang="en-US" sz="48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800" b="1" dirty="0" smtClean="0"/>
              <a:t>so </a:t>
            </a:r>
            <a:r>
              <a:rPr sz="4800" b="1" dirty="0"/>
              <a:t>deeply within me</a:t>
            </a:r>
            <a:br>
              <a:rPr sz="4800" b="1" dirty="0"/>
            </a:br>
            <a:endParaRPr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626" y="228600"/>
            <a:ext cx="7702750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600" b="1" dirty="0" err="1"/>
              <a:t>พระองค์ไม่มีวันเปลี่ยนแปลง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ไม่ว่าวันวานวันนี้คงเดิม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รักไม่สิ้นสุดของพระองค์อยู่ต่อไป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2222" y="3657600"/>
            <a:ext cx="8679556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800" b="1" dirty="0"/>
              <a:t>You will never ever change</a:t>
            </a:r>
            <a:br>
              <a:rPr sz="4800" b="1" dirty="0"/>
            </a:br>
            <a:r>
              <a:rPr sz="4800" b="1" dirty="0"/>
              <a:t> Yesterday today the same</a:t>
            </a:r>
            <a:br>
              <a:rPr sz="4800" b="1" dirty="0"/>
            </a:br>
            <a:r>
              <a:rPr sz="4800" b="1" dirty="0"/>
              <a:t> Forever till forever meets no end</a:t>
            </a:r>
            <a:br>
              <a:rPr sz="4800" b="1" dirty="0"/>
            </a:br>
            <a:endParaRPr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6261" y="298939"/>
            <a:ext cx="681148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smtClean="0">
                <a:solidFill>
                  <a:srgbClr val="000000"/>
                </a:solidFill>
              </a:rPr>
              <a:t>*</a:t>
            </a:r>
            <a:r>
              <a:rPr sz="6000" b="1" dirty="0" err="1" smtClean="0">
                <a:solidFill>
                  <a:srgbClr val="000000"/>
                </a:solidFill>
              </a:rPr>
              <a:t>ทาง</a:t>
            </a:r>
            <a:r>
              <a:rPr sz="6000" b="1" dirty="0" err="1">
                <a:solidFill>
                  <a:srgbClr val="000000"/>
                </a:solidFill>
              </a:rPr>
              <a:t>เดียว</a:t>
            </a:r>
            <a:r>
              <a:rPr sz="6000" b="1" dirty="0">
                <a:solidFill>
                  <a:srgbClr val="000000"/>
                </a:solidFill>
              </a:rPr>
              <a:t> </a:t>
            </a:r>
            <a:r>
              <a:rPr sz="6000" b="1" dirty="0" err="1">
                <a:solidFill>
                  <a:srgbClr val="000000"/>
                </a:solidFill>
              </a:rPr>
              <a:t>เยซู</a:t>
            </a:r>
            <a:r>
              <a:rPr sz="6000" b="1" dirty="0">
                <a:solidFill>
                  <a:srgbClr val="000000"/>
                </a:solidFill>
              </a:rPr>
              <a:t> </a:t>
            </a:r>
            <a:endParaRPr lang="en-US" sz="6000" b="1" dirty="0" smtClean="0">
              <a:solidFill>
                <a:srgbClr val="000000"/>
              </a:solidFill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 smtClean="0">
                <a:solidFill>
                  <a:srgbClr val="000000"/>
                </a:solidFill>
              </a:rPr>
              <a:t>ข้า</a:t>
            </a:r>
            <a:r>
              <a:rPr sz="6000" b="1" dirty="0" err="1">
                <a:solidFill>
                  <a:srgbClr val="000000"/>
                </a:solidFill>
              </a:rPr>
              <a:t>มีชีวิต</a:t>
            </a:r>
            <a:r>
              <a:rPr sz="6000" b="1" dirty="0" err="1" smtClean="0">
                <a:solidFill>
                  <a:srgbClr val="000000"/>
                </a:solidFill>
              </a:rPr>
              <a:t>อยู่</a:t>
            </a:r>
            <a:r>
              <a:rPr lang="en-US" sz="6000" b="1" dirty="0">
                <a:solidFill>
                  <a:srgbClr val="000000"/>
                </a:solidFill>
              </a:rPr>
              <a:t> </a:t>
            </a:r>
            <a:r>
              <a:rPr sz="6000" b="1" dirty="0" err="1" smtClean="0">
                <a:solidFill>
                  <a:srgbClr val="000000"/>
                </a:solidFill>
              </a:rPr>
              <a:t>เพื่อ</a:t>
            </a:r>
            <a:r>
              <a:rPr sz="6000" b="1" dirty="0" err="1">
                <a:solidFill>
                  <a:srgbClr val="000000"/>
                </a:solidFill>
              </a:rPr>
              <a:t>พระองค์ผู้เดียว</a:t>
            </a:r>
            <a:r>
              <a:rPr sz="6000" b="1" dirty="0">
                <a:solidFill>
                  <a:srgbClr val="000000"/>
                </a:solidFill>
              </a:rPr>
              <a:t> </a:t>
            </a:r>
            <a:endParaRPr lang="en-US" sz="6000" b="1" dirty="0" smtClean="0">
              <a:solidFill>
                <a:srgbClr val="000000"/>
              </a:solidFill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lang="en-US" sz="6000" b="1" dirty="0" smtClean="0">
                <a:solidFill>
                  <a:srgbClr val="000000"/>
                </a:solidFill>
              </a:rPr>
              <a:t>x2</a:t>
            </a:r>
            <a:endParaRPr sz="6000" b="1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23846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One way Jesus.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You're the only one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that I could live for.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sz="5400" b="1" dirty="0" smtClean="0">
                <a:solidFill>
                  <a:srgbClr val="3A70BC"/>
                </a:solidFill>
              </a:rPr>
              <a:t>x2</a:t>
            </a:r>
            <a:endParaRPr sz="5400" b="1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72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8600"/>
            <a:ext cx="8178842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000" b="1" dirty="0" err="1"/>
              <a:t>ทรงเป็นทางนั้น</a:t>
            </a:r>
            <a:r>
              <a:rPr sz="6000" b="1" dirty="0"/>
              <a:t> </a:t>
            </a:r>
            <a:r>
              <a:rPr sz="6000" b="1" dirty="0" err="1"/>
              <a:t>ทางเดียว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และชีวิต</a:t>
            </a:r>
            <a:r>
              <a:rPr sz="6000" b="1" dirty="0"/>
              <a:t> </a:t>
            </a:r>
            <a:r>
              <a:rPr sz="6000" b="1" dirty="0" err="1"/>
              <a:t>อยู่ด้วยความเชื่อใช่ด้วยสายตา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เพื่อพระองค์</a:t>
            </a:r>
            <a:r>
              <a:rPr sz="6000" b="1" dirty="0"/>
              <a:t> </a:t>
            </a:r>
            <a:r>
              <a:rPr sz="6000" b="1" dirty="0" err="1"/>
              <a:t>มีชีวิตเพื่อพระองค์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528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800" b="1" dirty="0"/>
              <a:t>You are the Way the Truth and the Life. We live by faith and not by sight for You. We're living all for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141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ทางเดียวเยซู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ทางเดียวเยซู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2019-08-03T16:20:45Z</dcterms:modified>
  <cp:category/>
</cp:coreProperties>
</file>