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81" r:id="rId3"/>
    <p:sldId id="282" r:id="rId4"/>
    <p:sldId id="283" r:id="rId5"/>
    <p:sldId id="28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sz="11500" b="1" dirty="0" err="1"/>
              <a:t>พระบารมี</a:t>
            </a:r>
            <a:endParaRPr sz="115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 sz="4000">
                <a:solidFill>
                  <a:srgbClr val="3A70BC"/>
                </a:solidFill>
              </a:defRPr>
            </a:pPr>
            <a:r>
              <a:rPr sz="8000" b="1" dirty="0"/>
              <a:t>Majesty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4801" y="228600"/>
            <a:ext cx="6234399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rPr sz="6000" b="1"/>
              <a:t>พระบารมี ประกาศพระบารมี</a:t>
            </a:r>
            <a:br>
              <a:rPr sz="6000" b="1"/>
            </a:br>
            <a:r>
              <a:rPr sz="6000" b="1"/>
              <a:t>ให้พระเยซู รับพระเกียรติ</a:t>
            </a:r>
            <a:br>
              <a:rPr sz="6000" b="1"/>
            </a:br>
            <a:r>
              <a:rPr sz="6000" b="1"/>
              <a:t>อำนาจและสรรเสริญ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0331" y="3164440"/>
            <a:ext cx="6012159" cy="3046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>
                <a:solidFill>
                  <a:srgbClr val="3A70BC"/>
                </a:solidFill>
              </a:defRPr>
            </a:pPr>
            <a:r>
              <a:rPr sz="4800" b="1" dirty="0"/>
              <a:t>Majesty, </a:t>
            </a:r>
            <a:endParaRPr lang="en-US" sz="4800" b="1" dirty="0" smtClean="0"/>
          </a:p>
          <a:p>
            <a:pPr algn="ctr">
              <a:defRPr sz="4000">
                <a:solidFill>
                  <a:srgbClr val="3A70BC"/>
                </a:solidFill>
              </a:defRPr>
            </a:pPr>
            <a:r>
              <a:rPr sz="4800" b="1" dirty="0" smtClean="0"/>
              <a:t>worship </a:t>
            </a:r>
            <a:r>
              <a:rPr sz="4800" b="1" dirty="0"/>
              <a:t>His majesty</a:t>
            </a:r>
            <a:br>
              <a:rPr sz="4800" b="1" dirty="0"/>
            </a:br>
            <a:r>
              <a:rPr sz="4800" b="1" dirty="0"/>
              <a:t> Unto Jesus be all glory</a:t>
            </a:r>
            <a:br>
              <a:rPr sz="4800" b="1" dirty="0"/>
            </a:br>
            <a:r>
              <a:rPr sz="4800" b="1" dirty="0"/>
              <a:t> honor and praise!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3570" y="204234"/>
            <a:ext cx="7040710" cy="31393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rPr sz="6600" b="1" dirty="0" err="1"/>
              <a:t>พระบารมี</a:t>
            </a:r>
            <a:r>
              <a:rPr sz="6600" b="1" dirty="0"/>
              <a:t> </a:t>
            </a:r>
            <a:r>
              <a:rPr sz="6600" b="1" dirty="0" err="1"/>
              <a:t>สิทธิ์อำนาจทั่วปฐพี</a:t>
            </a:r>
            <a:r>
              <a:rPr sz="6600" b="1" dirty="0"/>
              <a:t/>
            </a:r>
            <a:br>
              <a:rPr sz="6600" b="1" dirty="0"/>
            </a:br>
            <a:r>
              <a:rPr sz="6600" b="1" dirty="0" err="1"/>
              <a:t>มาจากบัลลังก์</a:t>
            </a:r>
            <a:r>
              <a:rPr sz="6600" b="1" dirty="0"/>
              <a:t> </a:t>
            </a:r>
            <a:endParaRPr lang="en-US" sz="6600" b="1" dirty="0" smtClean="0"/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rPr sz="6600" b="1" dirty="0" err="1" smtClean="0"/>
              <a:t>รับ</a:t>
            </a:r>
            <a:r>
              <a:rPr sz="6600" b="1" dirty="0" err="1"/>
              <a:t>ด้วยพลังแห่งคำสรรเสริญ</a:t>
            </a:r>
            <a:endParaRPr sz="6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83570" y="3477243"/>
            <a:ext cx="7284559" cy="2563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3A70BC"/>
                </a:solidFill>
              </a:defRPr>
            </a:pPr>
            <a:r>
              <a:rPr sz="4800" b="1" dirty="0"/>
              <a:t>Majesty, Kingdom authority</a:t>
            </a:r>
            <a:br>
              <a:rPr sz="4800" b="1" dirty="0"/>
            </a:br>
            <a:r>
              <a:rPr sz="4800" b="1" dirty="0"/>
              <a:t> Flow from His throne unto </a:t>
            </a:r>
            <a:endParaRPr lang="en-US" sz="4800" b="1" dirty="0" smtClean="0"/>
          </a:p>
          <a:p>
            <a:pPr algn="ctr">
              <a:lnSpc>
                <a:spcPts val="4800"/>
              </a:lnSpc>
              <a:defRPr sz="4000">
                <a:solidFill>
                  <a:srgbClr val="3A70BC"/>
                </a:solidFill>
              </a:defRPr>
            </a:pPr>
            <a:r>
              <a:rPr sz="4800" b="1" dirty="0" smtClean="0"/>
              <a:t>His </a:t>
            </a:r>
            <a:r>
              <a:rPr sz="4800" b="1" dirty="0"/>
              <a:t>own</a:t>
            </a:r>
            <a:br>
              <a:rPr sz="4800" b="1" dirty="0"/>
            </a:br>
            <a:r>
              <a:rPr sz="4800" b="1" dirty="0"/>
              <a:t> His anthem raise.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7326" y="87924"/>
            <a:ext cx="6529352" cy="31393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rPr sz="6600" b="1"/>
              <a:t>จงยกย่อง แซ่ซ้องพระนาม</a:t>
            </a:r>
            <a:br>
              <a:rPr sz="6600" b="1"/>
            </a:br>
            <a:r>
              <a:rPr sz="6600" b="1"/>
              <a:t>ของพระเยซูเจ้า ถวายเกียรติ</a:t>
            </a:r>
            <a:br>
              <a:rPr sz="6600" b="1"/>
            </a:br>
            <a:r>
              <a:rPr sz="6600" b="1"/>
              <a:t>กล่าวสดุดี องค์ผู้ทรงราศี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3387" y="3393107"/>
            <a:ext cx="6037230" cy="3046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>
                <a:solidFill>
                  <a:srgbClr val="3A70BC"/>
                </a:solidFill>
              </a:defRPr>
            </a:pPr>
            <a:r>
              <a:rPr sz="4800" b="1" dirty="0"/>
              <a:t>So exalt, lift up on high</a:t>
            </a:r>
            <a:br>
              <a:rPr sz="4800" b="1" dirty="0"/>
            </a:br>
            <a:r>
              <a:rPr sz="4800" b="1" dirty="0"/>
              <a:t> The name of Jesus, </a:t>
            </a:r>
            <a:endParaRPr lang="en-US" sz="4800" b="1" dirty="0" smtClean="0"/>
          </a:p>
          <a:p>
            <a:pPr algn="ctr">
              <a:defRPr sz="4000">
                <a:solidFill>
                  <a:srgbClr val="3A70BC"/>
                </a:solidFill>
              </a:defRPr>
            </a:pPr>
            <a:r>
              <a:rPr sz="4800" b="1" dirty="0" smtClean="0"/>
              <a:t>Magnify</a:t>
            </a:r>
            <a:r>
              <a:rPr lang="en-US" sz="4800" b="1" dirty="0" smtClean="0"/>
              <a:t> </a:t>
            </a:r>
            <a:r>
              <a:rPr sz="4800" b="1" dirty="0" smtClean="0"/>
              <a:t>come </a:t>
            </a:r>
            <a:r>
              <a:rPr sz="4800" b="1" dirty="0"/>
              <a:t>glorify, </a:t>
            </a:r>
            <a:endParaRPr lang="en-US" sz="4800" b="1" dirty="0" smtClean="0"/>
          </a:p>
          <a:p>
            <a:pPr algn="ctr">
              <a:defRPr sz="4000">
                <a:solidFill>
                  <a:srgbClr val="3A70BC"/>
                </a:solidFill>
              </a:defRPr>
            </a:pPr>
            <a:r>
              <a:rPr sz="4800" b="1" dirty="0" smtClean="0"/>
              <a:t>Christ Jesus </a:t>
            </a:r>
            <a:r>
              <a:rPr sz="4800" b="1" dirty="0"/>
              <a:t>the King!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6787" y="228600"/>
            <a:ext cx="6250429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rPr sz="6000" b="1" dirty="0" err="1"/>
              <a:t>พระบารมี</a:t>
            </a:r>
            <a:r>
              <a:rPr sz="6000" b="1" dirty="0"/>
              <a:t> </a:t>
            </a:r>
            <a:r>
              <a:rPr sz="6000" b="1" dirty="0" err="1"/>
              <a:t>ประกาศพระบารมี</a:t>
            </a:r>
            <a:r>
              <a:rPr sz="6000" b="1" dirty="0"/>
              <a:t/>
            </a:r>
            <a:br>
              <a:rPr sz="6000" b="1" dirty="0"/>
            </a:br>
            <a:r>
              <a:rPr sz="6000" b="1" dirty="0" err="1"/>
              <a:t>พระองค์ยอมตาย</a:t>
            </a:r>
            <a:r>
              <a:rPr sz="6000" b="1" dirty="0"/>
              <a:t> </a:t>
            </a:r>
            <a:endParaRPr lang="en-US" sz="6000" b="1" dirty="0" smtClean="0"/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rPr sz="6000" b="1" dirty="0" err="1" smtClean="0"/>
              <a:t>เพราะ</a:t>
            </a:r>
            <a:r>
              <a:rPr sz="6000" b="1" dirty="0" err="1"/>
              <a:t>รักมากมายเรารับการไถ่</a:t>
            </a:r>
            <a:endParaRPr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9447" y="3555648"/>
            <a:ext cx="8825108" cy="3416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>
                <a:solidFill>
                  <a:srgbClr val="3A70BC"/>
                </a:solidFill>
              </a:defRPr>
            </a:pPr>
            <a:r>
              <a:rPr sz="5400" b="1" dirty="0"/>
              <a:t>Majesty, worship His majesty</a:t>
            </a:r>
            <a:br>
              <a:rPr sz="5400" b="1" dirty="0"/>
            </a:br>
            <a:r>
              <a:rPr sz="5400" b="1" dirty="0"/>
              <a:t> Jesus who died, now glorified</a:t>
            </a:r>
            <a:br>
              <a:rPr sz="5400" b="1" dirty="0"/>
            </a:br>
            <a:r>
              <a:rPr sz="5400" b="1" dirty="0"/>
              <a:t> King of all kings</a:t>
            </a:r>
            <a:br>
              <a:rPr sz="5400" b="1" dirty="0"/>
            </a:br>
            <a:endParaRPr sz="5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47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พระบารมี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LERTSIRIKARN</cp:lastModifiedBy>
  <cp:revision>5</cp:revision>
  <dcterms:created xsi:type="dcterms:W3CDTF">2013-01-27T09:14:16Z</dcterms:created>
  <dcterms:modified xsi:type="dcterms:W3CDTF">2019-08-03T16:49:13Z</dcterms:modified>
  <cp:category/>
</cp:coreProperties>
</file>