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l="-50000"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11500" b="1" dirty="0" err="1">
                <a:solidFill>
                  <a:schemeClr val="accent2">
                    <a:lumMod val="75000"/>
                  </a:schemeClr>
                </a:solidFill>
              </a:rPr>
              <a:t>พระสิริ</a:t>
            </a:r>
            <a:r>
              <a:rPr sz="115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11500" b="1" dirty="0" err="1">
                <a:solidFill>
                  <a:schemeClr val="accent2">
                    <a:lumMod val="75000"/>
                  </a:schemeClr>
                </a:solidFill>
              </a:rPr>
              <a:t>โอ</a:t>
            </a:r>
            <a:r>
              <a:rPr sz="115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11500" b="1" dirty="0" err="1">
                <a:solidFill>
                  <a:schemeClr val="accent2">
                    <a:lumMod val="75000"/>
                  </a:schemeClr>
                </a:solidFill>
              </a:rPr>
              <a:t>พระสิริ</a:t>
            </a:r>
            <a:endParaRPr sz="1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8800" b="1" dirty="0" err="1"/>
              <a:t>Glorius</a:t>
            </a:r>
            <a:endParaRPr sz="8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50000"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4537" y="252046"/>
            <a:ext cx="6514925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sz="6600" b="1" dirty="0" err="1"/>
              <a:t>พระสิริ</a:t>
            </a:r>
            <a:r>
              <a:rPr sz="6600" b="1" dirty="0"/>
              <a:t> </a:t>
            </a:r>
            <a:r>
              <a:rPr sz="6600" b="1" dirty="0" err="1"/>
              <a:t>โอ</a:t>
            </a:r>
            <a:r>
              <a:rPr sz="6600" b="1" dirty="0"/>
              <a:t> </a:t>
            </a:r>
            <a:r>
              <a:rPr sz="6600" b="1" dirty="0" err="1"/>
              <a:t>พระสิริ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พระเจ้าจอมราชา</a:t>
            </a:r>
            <a:r>
              <a:rPr sz="6600" b="1" dirty="0"/>
              <a:t> </a:t>
            </a:r>
            <a:r>
              <a:rPr sz="6600" b="1" dirty="0" err="1"/>
              <a:t>บริสุทธิ์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งดงามสง่า</a:t>
            </a:r>
            <a:r>
              <a:rPr sz="6600" b="1" dirty="0"/>
              <a:t> </a:t>
            </a:r>
            <a:r>
              <a:rPr sz="6600" b="1" dirty="0" err="1"/>
              <a:t>จอมราชาของเรา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434863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3A70BC"/>
                </a:solidFill>
              </a:defRPr>
            </a:pPr>
            <a:r>
              <a:rPr sz="4800" b="1" dirty="0"/>
              <a:t>Glorious, so glorious </a:t>
            </a:r>
            <a:endParaRPr lang="en-US" sz="4800" b="1" dirty="0" smtClean="0"/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4800" b="1" dirty="0" smtClean="0"/>
              <a:t>Christ</a:t>
            </a:r>
            <a:r>
              <a:rPr sz="4800" b="1" dirty="0"/>
              <a:t>, our King of Kings. </a:t>
            </a:r>
            <a:endParaRPr lang="en-US" sz="4800" b="1" dirty="0" smtClean="0"/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4800" b="1" dirty="0" smtClean="0"/>
              <a:t>Beautiful </a:t>
            </a:r>
            <a:r>
              <a:rPr sz="4800" b="1" dirty="0"/>
              <a:t>in holiness, </a:t>
            </a:r>
            <a:endParaRPr lang="en-US" sz="4800" b="1" dirty="0" smtClean="0"/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4800" b="1" dirty="0" smtClean="0"/>
              <a:t>Lord </a:t>
            </a:r>
            <a:r>
              <a:rPr sz="4800" b="1" dirty="0"/>
              <a:t>of everything.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50000"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3567" y="228600"/>
            <a:ext cx="5416868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sz="6600" b="1" dirty="0"/>
              <a:t>*</a:t>
            </a:r>
            <a:r>
              <a:rPr sz="6600" b="1" dirty="0" err="1"/>
              <a:t>เราจึงก้มกราบเทิดทูน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นมัสการ</a:t>
            </a:r>
            <a:r>
              <a:rPr sz="6600" b="1" dirty="0"/>
              <a:t> </a:t>
            </a:r>
            <a:r>
              <a:rPr sz="6600" b="1" dirty="0" err="1"/>
              <a:t>ด้วยวิญญาณ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ที่ยกย่องและบูชา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40309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3A70BC"/>
                </a:solidFill>
              </a:defRPr>
            </a:pPr>
            <a:r>
              <a:rPr sz="4800" b="1" dirty="0"/>
              <a:t>We will bow down </a:t>
            </a:r>
            <a:endParaRPr lang="en-US" sz="4800" b="1" dirty="0" smtClean="0"/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4800" b="1" dirty="0" smtClean="0"/>
              <a:t>on </a:t>
            </a:r>
            <a:r>
              <a:rPr sz="4800" b="1" dirty="0"/>
              <a:t>our knees to worship You. </a:t>
            </a:r>
            <a:endParaRPr lang="en-US" sz="4800" b="1" dirty="0" smtClean="0"/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4800" b="1" dirty="0" smtClean="0"/>
              <a:t>With </a:t>
            </a:r>
            <a:r>
              <a:rPr sz="4800" b="1" dirty="0"/>
              <a:t>a heart of praise and sacrifice.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50000"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834" y="228600"/>
            <a:ext cx="7906332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sz="6600" b="1" dirty="0" err="1"/>
              <a:t>ด้วยเรามีพระเจ้าเดียว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องค์ผู้เที่ยงธรรม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ผู้ทรงครอบครองทั่วฟ้าและสวรรค์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29579" y="3552093"/>
            <a:ext cx="6684843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>
                <a:solidFill>
                  <a:srgbClr val="3A70BC"/>
                </a:solidFill>
              </a:defRPr>
            </a:pPr>
            <a:r>
              <a:rPr sz="4800" b="1" dirty="0"/>
              <a:t>For You are the Lord</a:t>
            </a:r>
            <a:br>
              <a:rPr sz="4800" b="1" dirty="0"/>
            </a:br>
            <a:r>
              <a:rPr sz="4800" b="1" dirty="0"/>
              <a:t> our righteousness</a:t>
            </a:r>
            <a:br>
              <a:rPr sz="4800" b="1" dirty="0"/>
            </a:br>
            <a:r>
              <a:rPr sz="4800" b="1" dirty="0"/>
              <a:t> Ruling heaven and earth </a:t>
            </a:r>
            <a:endParaRPr lang="en-US" sz="4800" b="1" dirty="0" smtClean="0"/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4800" b="1" dirty="0" smtClean="0"/>
              <a:t>from </a:t>
            </a:r>
            <a:r>
              <a:rPr sz="4800" b="1" dirty="0"/>
              <a:t>on high</a:t>
            </a:r>
            <a:br>
              <a:rPr sz="4800" b="1" dirty="0"/>
            </a:br>
            <a:r>
              <a:rPr sz="4800" b="1" dirty="0"/>
              <a:t/>
            </a:r>
            <a:br>
              <a:rPr sz="4800" b="1" dirty="0"/>
            </a:br>
            <a:endParaRPr sz="4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พระสิริ โอ พระสิริ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พระสิริ โอ พระสิริ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2019-08-03T17:07:02Z</dcterms:modified>
  <cp:category/>
</cp:coreProperties>
</file>