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67" r:id="rId4"/>
    <p:sldId id="26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8800" b="1" spc="300" dirty="0" err="1"/>
              <a:t>เมื่อได้มอง</a:t>
            </a:r>
            <a:endParaRPr sz="8800" b="1" spc="3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7156" y="457200"/>
            <a:ext cx="7989688" cy="55168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6000" dirty="0" err="1"/>
              <a:t>เมื่อได้มองแสงทองที่ส่องสวยงาม</a:t>
            </a:r>
            <a:r>
              <a:rPr sz="6000" dirty="0"/>
              <a:t/>
            </a:r>
            <a:br>
              <a:rPr sz="6000" dirty="0"/>
            </a:br>
            <a:r>
              <a:rPr sz="6000" dirty="0" err="1"/>
              <a:t>มีภูเขา</a:t>
            </a:r>
            <a:r>
              <a:rPr sz="6000" dirty="0"/>
              <a:t> </a:t>
            </a:r>
            <a:r>
              <a:rPr sz="6000" dirty="0" err="1"/>
              <a:t>พื้นดิน</a:t>
            </a:r>
            <a:r>
              <a:rPr sz="6000" dirty="0"/>
              <a:t/>
            </a:r>
            <a:br>
              <a:rPr sz="6000" dirty="0"/>
            </a:br>
            <a:r>
              <a:rPr sz="6000" dirty="0" err="1"/>
              <a:t>มีดอกไม้บาน</a:t>
            </a:r>
            <a:r>
              <a:rPr sz="6000" dirty="0"/>
              <a:t> </a:t>
            </a:r>
            <a:r>
              <a:rPr sz="6000" dirty="0" err="1"/>
              <a:t>มีต้นไม้ร่มเย็น</a:t>
            </a:r>
            <a:r>
              <a:rPr sz="6000" dirty="0"/>
              <a:t/>
            </a:r>
            <a:br>
              <a:rPr sz="6000" dirty="0"/>
            </a:br>
            <a:r>
              <a:rPr sz="6000" dirty="0" err="1"/>
              <a:t>มีทะเลลำธาร</a:t>
            </a:r>
            <a:r>
              <a:rPr sz="6000" dirty="0"/>
              <a:t> </a:t>
            </a:r>
            <a:r>
              <a:rPr sz="6000" dirty="0" err="1"/>
              <a:t>มีท้องฟ้าที่ยังสดสวยงาม</a:t>
            </a:r>
            <a:endParaRPr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4050" y="328246"/>
            <a:ext cx="7035901" cy="55168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6000" dirty="0" err="1"/>
              <a:t>เมื่อได้มองเห็นปลาที่แหวกว่ายไป</a:t>
            </a:r>
            <a:r>
              <a:rPr sz="6000" dirty="0"/>
              <a:t/>
            </a:r>
            <a:br>
              <a:rPr sz="6000" dirty="0"/>
            </a:br>
            <a:r>
              <a:rPr sz="6000" dirty="0" err="1"/>
              <a:t>เมื่อได้มองทะเลที่ใหญ่กว้างไกล</a:t>
            </a:r>
            <a:r>
              <a:rPr sz="6000" dirty="0"/>
              <a:t/>
            </a:r>
            <a:br>
              <a:rPr sz="6000" dirty="0"/>
            </a:br>
            <a:r>
              <a:rPr sz="6000" dirty="0" err="1"/>
              <a:t>เมื่อมีลมพัด</a:t>
            </a:r>
            <a:r>
              <a:rPr sz="6000" dirty="0" err="1" smtClean="0"/>
              <a:t>มา</a:t>
            </a:r>
            <a:r>
              <a:rPr lang="en-US" sz="6000" dirty="0" smtClean="0"/>
              <a:t> </a:t>
            </a:r>
            <a:r>
              <a:rPr sz="6000" dirty="0" err="1" smtClean="0"/>
              <a:t>พา</a:t>
            </a:r>
            <a:r>
              <a:rPr sz="6000" dirty="0" err="1"/>
              <a:t>ให้ใจชื่นบาน</a:t>
            </a:r>
            <a:r>
              <a:rPr sz="6000" dirty="0"/>
              <a:t/>
            </a:r>
            <a:br>
              <a:rPr sz="6000" dirty="0"/>
            </a:br>
            <a:r>
              <a:rPr sz="6000" dirty="0" err="1"/>
              <a:t>มีตะวันที่ยังส่องแสงมา</a:t>
            </a:r>
            <a:endParaRPr sz="6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0357" y="211017"/>
            <a:ext cx="7563289" cy="56323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4600">
                <a:solidFill>
                  <a:srgbClr val="000000"/>
                </a:solidFill>
              </a:defRPr>
            </a:pPr>
            <a:r>
              <a:rPr sz="6000" dirty="0" err="1"/>
              <a:t>พระเจ้าของเรายิ่งใหญ่</a:t>
            </a:r>
            <a:r>
              <a:rPr sz="6000" dirty="0"/>
              <a:t/>
            </a:r>
            <a:br>
              <a:rPr sz="6000" dirty="0"/>
            </a:br>
            <a:r>
              <a:rPr sz="6000" dirty="0" err="1"/>
              <a:t>เกินอธิบาย</a:t>
            </a:r>
            <a:r>
              <a:rPr sz="6000" dirty="0" err="1" smtClean="0"/>
              <a:t>เข้าใจ</a:t>
            </a:r>
            <a:r>
              <a:rPr lang="en-US" sz="6000" dirty="0" smtClean="0"/>
              <a:t> </a:t>
            </a:r>
            <a:r>
              <a:rPr sz="6000" dirty="0" err="1" smtClean="0"/>
              <a:t>สร้าง</a:t>
            </a:r>
            <a:r>
              <a:rPr sz="6000" dirty="0" err="1"/>
              <a:t>บันดาลทุกสิ่ง</a:t>
            </a:r>
            <a:r>
              <a:rPr sz="6000" dirty="0"/>
              <a:t/>
            </a:r>
            <a:br>
              <a:rPr sz="6000" dirty="0"/>
            </a:br>
            <a:r>
              <a:rPr sz="6000" dirty="0" err="1"/>
              <a:t>เป็นความรักและเป็นความจริง</a:t>
            </a:r>
            <a:r>
              <a:rPr sz="6000" dirty="0"/>
              <a:t/>
            </a:r>
            <a:br>
              <a:rPr sz="6000" dirty="0"/>
            </a:br>
            <a:r>
              <a:rPr sz="6000" dirty="0" err="1"/>
              <a:t>พระองค์ทรงยิ่งใหญ่เหนือใคร</a:t>
            </a:r>
            <a:endParaRPr sz="6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23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เมื่อได้มอง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สาธุการพระนาม</dc:title>
  <dc:creator>LERTSIRIKARN</dc:creator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2019-07-27T15:50:03Z</dcterms:modified>
</cp:coreProperties>
</file>