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91" r:id="rId2"/>
    <p:sldId id="292" r:id="rId3"/>
    <p:sldId id="294" r:id="rId4"/>
    <p:sldId id="293" r:id="rId5"/>
    <p:sldId id="295" r:id="rId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81" d="100"/>
          <a:sy n="81" d="100"/>
        </p:scale>
        <p:origin x="-834" y="2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7/27/2019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sz="6000" b="1" dirty="0" err="1"/>
              <a:t>เราเป็นหนึ่งในความรักพระคริสต์</a:t>
            </a:r>
            <a:endParaRPr sz="6000" b="1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sz="3600" b="1" dirty="0">
                <a:solidFill>
                  <a:schemeClr val="tx2"/>
                </a:solidFill>
              </a:rPr>
              <a:t>We are one in the bond of love.</a:t>
            </a:r>
          </a:p>
        </p:txBody>
      </p:sp>
    </p:spTree>
    <p:extLst>
      <p:ext uri="{BB962C8B-B14F-4D97-AF65-F5344CB8AC3E}">
        <p14:creationId xmlns:p14="http://schemas.microsoft.com/office/powerpoint/2010/main" val="30743789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7469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เป็นหนึ่งในความรักพระคริสต์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60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</a:t>
            </a:r>
            <a:r>
              <a:rPr kumimoji="0" sz="60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เป็นหนึ่งในความรักพระคริสต์</a:t>
            </a:r>
            <a:r>
              <a:rPr kumimoji="0" sz="60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0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953" y="3392056"/>
            <a:ext cx="7772400" cy="201869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one in the bond of love.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one in the bond of love.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120568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48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วิญญาณ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จิตเราผูกพันกับองค์พระวิญญาณ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เป็นหนึ่งในความรักพระคริสต์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803953" y="3075533"/>
            <a:ext cx="7772400" cy="303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have join our spirit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with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Spirit of God.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one in the bond of love.</a:t>
            </a:r>
          </a:p>
        </p:txBody>
      </p:sp>
    </p:spTree>
    <p:extLst>
      <p:ext uri="{BB962C8B-B14F-4D97-AF65-F5344CB8AC3E}">
        <p14:creationId xmlns:p14="http://schemas.microsoft.com/office/powerpoint/2010/main" val="39256613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599"/>
            <a:ext cx="7772400" cy="30123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ขอให้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เราร่วมร้องเพลงกันเถิด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66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เปิด</a:t>
            </a:r>
            <a:r>
              <a:rPr kumimoji="0" sz="66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ดวงใจรับความรักพระเจ้า</a:t>
            </a:r>
            <a:r>
              <a:rPr kumimoji="0" sz="6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66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240962"/>
            <a:ext cx="7772400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 sing now, 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ev'ry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one;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5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 feel His love begun.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408401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alphaModFix amt="45000"/>
            <a:lum/>
          </a:blip>
          <a:srcRect/>
          <a:stretch>
            <a:fillRect r="-27000"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685800" y="228600"/>
            <a:ext cx="7772400" cy="248144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ให้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เราจับมือกันและประกาศให้โลกรู้</a:t>
            </a:r>
            <a:r>
              <a:rPr kumimoji="0" sz="5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 </a:t>
            </a:r>
            <a:endParaRPr kumimoji="0" lang="en-US" sz="5400" b="0" i="0" u="none" strike="noStrike" kern="1200" cap="none" spc="0" normalizeH="0" baseline="0" noProof="0" dirty="0" smtClean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4400">
                <a:solidFill>
                  <a:srgbClr val="000000"/>
                </a:solidFill>
              </a:defRPr>
            </a:pPr>
            <a:r>
              <a:rPr kumimoji="0" sz="5400" b="0" i="0" u="none" strike="noStrike" kern="1200" cap="none" spc="0" normalizeH="0" baseline="0" noProof="0" dirty="0" err="1" smtClean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เรา</a:t>
            </a:r>
            <a:r>
              <a:rPr kumimoji="0" sz="5400" b="0" i="0" u="none" strike="noStrike" kern="1200" cap="none" spc="0" normalizeH="0" baseline="0" noProof="0" dirty="0" err="1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เป็นหนึ่งในความรักพระคริสต์</a:t>
            </a:r>
            <a:endParaRPr kumimoji="0" sz="54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685800" y="3093486"/>
            <a:ext cx="7772400" cy="303435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Let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us join our hands,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that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the world will know; </a:t>
            </a:r>
            <a:endParaRPr kumimoji="0" lang="en-US" sz="4400" b="0" i="0" u="none" strike="noStrike" kern="1200" cap="none" spc="0" normalizeH="0" baseline="0" noProof="0" dirty="0" smtClean="0">
              <a:ln>
                <a:noFill/>
              </a:ln>
              <a:solidFill>
                <a:srgbClr val="3A70BC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 sz="3800">
                <a:solidFill>
                  <a:srgbClr val="3A70BC"/>
                </a:solidFill>
              </a:defRPr>
            </a:pPr>
            <a:r>
              <a:rPr kumimoji="0" sz="4400" b="0" i="0" u="none" strike="noStrike" kern="1200" cap="none" spc="0" normalizeH="0" baseline="0" noProof="0" dirty="0" smtClean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We </a:t>
            </a:r>
            <a:r>
              <a:rPr kumimoji="0" sz="4400" b="0" i="0" u="none" strike="noStrike" kern="1200" cap="none" spc="0" normalizeH="0" baseline="0" noProof="0" dirty="0">
                <a:ln>
                  <a:noFill/>
                </a:ln>
                <a:solidFill>
                  <a:srgbClr val="3A70BC"/>
                </a:solidFill>
                <a:effectLst/>
                <a:uLnTx/>
                <a:uFillTx/>
                <a:latin typeface="Calibri"/>
                <a:ea typeface="+mn-ea"/>
                <a:cs typeface="+mn-cs"/>
              </a:rPr>
              <a:t>are one in the bond of love.</a:t>
            </a:r>
          </a:p>
        </p:txBody>
      </p:sp>
    </p:spTree>
    <p:extLst>
      <p:ext uri="{BB962C8B-B14F-4D97-AF65-F5344CB8AC3E}">
        <p14:creationId xmlns:p14="http://schemas.microsoft.com/office/powerpoint/2010/main" val="144171051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154</Words>
  <Application>Microsoft Office PowerPoint</Application>
  <PresentationFormat>On-screen Show (4:3)</PresentationFormat>
  <Paragraphs>20</Paragraphs>
  <Slides>5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6" baseType="lpstr">
      <vt:lpstr>Office Theme</vt:lpstr>
      <vt:lpstr>เราเป็นหนึ่งในความรักพระคริสต์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พระเจ้าทรงยิ่งใหญ่</dc:title>
  <dc:subject/>
  <dc:creator>SaveMLife</dc:creator>
  <cp:keywords/>
  <dc:description>generated using python-pptx</dc:description>
  <cp:lastModifiedBy>LERTSIRIKARN</cp:lastModifiedBy>
  <cp:revision>5</cp:revision>
  <dcterms:created xsi:type="dcterms:W3CDTF">2013-01-27T09:14:16Z</dcterms:created>
  <dcterms:modified xsi:type="dcterms:W3CDTF">2019-07-27T15:28:33Z</dcterms:modified>
  <cp:category/>
</cp:coreProperties>
</file>