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7" r:id="rId6"/>
    <p:sldId id="264" r:id="rId7"/>
    <p:sldId id="258" r:id="rId8"/>
    <p:sldId id="265" r:id="rId9"/>
    <p:sldId id="260" r:id="rId10"/>
    <p:sldId id="268" r:id="rId11"/>
    <p:sldId id="266" r:id="rId12"/>
    <p:sldId id="262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31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90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29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56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041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53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20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3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30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595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619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317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906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292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56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041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536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2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371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300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5956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619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317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906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292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562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0417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5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209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371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300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5956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61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5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5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7/27/2019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5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 l="-60000" r="-9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600" dirty="0" err="1"/>
              <a:t>หนึ่งหมื่นเหตุผล</a:t>
            </a:r>
            <a:endParaRPr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rPr sz="6000" dirty="0"/>
              <a:t>10,000 Reasons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 l="-60000" r="-9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500">
                <a:solidFill>
                  <a:srgbClr val="000000"/>
                </a:solidFill>
              </a:defRPr>
            </a:pPr>
            <a:r>
              <a:rPr sz="5400" dirty="0" err="1" smtClean="0"/>
              <a:t>ทุก</a:t>
            </a:r>
            <a:r>
              <a:rPr sz="5400" dirty="0" err="1"/>
              <a:t>สิ่งพัดผ่าน</a:t>
            </a:r>
            <a:r>
              <a:rPr sz="5400" dirty="0" err="1" smtClean="0"/>
              <a:t>ไป</a:t>
            </a:r>
            <a:endParaRPr lang="en-US" sz="5400" dirty="0" smtClean="0"/>
          </a:p>
          <a:p>
            <a:pPr algn="ctr">
              <a:defRPr sz="4500">
                <a:solidFill>
                  <a:srgbClr val="000000"/>
                </a:solidFill>
              </a:defRPr>
            </a:pPr>
            <a:r>
              <a:rPr sz="5400" dirty="0" err="1" smtClean="0"/>
              <a:t>และ</a:t>
            </a:r>
            <a:r>
              <a:rPr sz="5400" dirty="0" err="1"/>
              <a:t>ทุกสิ่งจะเกิดขึ้นตามมา</a:t>
            </a:r>
            <a:r>
              <a:rPr sz="5400" dirty="0"/>
              <a:t> </a:t>
            </a:r>
            <a:endParaRPr lang="en-US" sz="5400" dirty="0" smtClean="0"/>
          </a:p>
          <a:p>
            <a:pPr algn="ctr">
              <a:defRPr sz="4500">
                <a:solidFill>
                  <a:srgbClr val="000000"/>
                </a:solidFill>
              </a:defRPr>
            </a:pPr>
            <a:r>
              <a:rPr sz="5400" dirty="0" err="1" smtClean="0"/>
              <a:t>และ</a:t>
            </a:r>
            <a:r>
              <a:rPr sz="5400" dirty="0" err="1"/>
              <a:t>ฉันจะสรรเสริญเมื่อยามเย็นเยือนมา</a:t>
            </a:r>
            <a:endParaRPr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055828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800" dirty="0" smtClean="0"/>
              <a:t>Still</a:t>
            </a:r>
            <a:r>
              <a:rPr sz="4800" dirty="0"/>
              <a:t>, my soul will sing </a:t>
            </a:r>
            <a:endParaRPr lang="en-US" sz="4800" dirty="0" smtClean="0"/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800" dirty="0" smtClean="0"/>
              <a:t>Your </a:t>
            </a:r>
            <a:r>
              <a:rPr sz="4800" dirty="0"/>
              <a:t>praise unending. </a:t>
            </a:r>
            <a:endParaRPr lang="en-US" sz="4800" dirty="0" smtClean="0"/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800" dirty="0" smtClean="0"/>
              <a:t>Ten </a:t>
            </a:r>
            <a:r>
              <a:rPr sz="4800" dirty="0"/>
              <a:t>thousand years and then forevermore. Forevermore.</a:t>
            </a:r>
          </a:p>
        </p:txBody>
      </p:sp>
    </p:spTree>
    <p:extLst>
      <p:ext uri="{BB962C8B-B14F-4D97-AF65-F5344CB8AC3E}">
        <p14:creationId xmlns:p14="http://schemas.microsoft.com/office/powerpoint/2010/main" val="120442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 l="-60000" r="-9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728" y="228600"/>
            <a:ext cx="844654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000000"/>
                </a:solidFill>
              </a:defRPr>
            </a:pPr>
            <a:r>
              <a:rPr sz="4800" dirty="0" err="1">
                <a:solidFill>
                  <a:srgbClr val="000000"/>
                </a:solidFill>
              </a:rPr>
              <a:t>จิตใจฉัน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ขอสรรเสริญ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จิตวิญญาณ</a:t>
            </a:r>
            <a:r>
              <a:rPr sz="4800" dirty="0">
                <a:solidFill>
                  <a:srgbClr val="000000"/>
                </a:solidFill>
              </a:rPr>
              <a:t/>
            </a:r>
            <a:br>
              <a:rPr sz="4800" dirty="0">
                <a:solidFill>
                  <a:srgbClr val="000000"/>
                </a:solidFill>
              </a:rPr>
            </a:br>
            <a:r>
              <a:rPr sz="4800" dirty="0" err="1">
                <a:solidFill>
                  <a:srgbClr val="000000"/>
                </a:solidFill>
              </a:rPr>
              <a:t>สรรเสริญ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นามบริสุทธิ์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เปล่งเสียงร้องด้วยสิ้นสุดใจ</a:t>
            </a:r>
            <a:r>
              <a:rPr sz="4800" dirty="0">
                <a:solidFill>
                  <a:srgbClr val="000000"/>
                </a:solidFill>
              </a:rPr>
              <a:t/>
            </a:r>
            <a:br>
              <a:rPr sz="4800" dirty="0">
                <a:solidFill>
                  <a:srgbClr val="000000"/>
                </a:solidFill>
              </a:rPr>
            </a:br>
            <a:r>
              <a:rPr sz="4800" dirty="0" err="1">
                <a:solidFill>
                  <a:srgbClr val="000000"/>
                </a:solidFill>
              </a:rPr>
              <a:t>จิตวิญญาณ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สรรเสริญ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นามบริสุทธิ์</a:t>
            </a:r>
            <a:endParaRPr sz="48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036278"/>
            <a:ext cx="7772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400" dirty="0">
                <a:solidFill>
                  <a:srgbClr val="3A70BC"/>
                </a:solidFill>
              </a:rPr>
              <a:t>Bless the Lord, </a:t>
            </a:r>
            <a:endParaRPr lang="en-US" sz="4400" dirty="0" smtClean="0">
              <a:solidFill>
                <a:srgbClr val="3A70BC"/>
              </a:solidFill>
            </a:endParaRPr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400" dirty="0" smtClean="0">
                <a:solidFill>
                  <a:srgbClr val="3A70BC"/>
                </a:solidFill>
              </a:rPr>
              <a:t>O </a:t>
            </a:r>
            <a:r>
              <a:rPr sz="4400" dirty="0">
                <a:solidFill>
                  <a:srgbClr val="3A70BC"/>
                </a:solidFill>
              </a:rPr>
              <a:t>my soul, </a:t>
            </a:r>
            <a:r>
              <a:rPr sz="4400" dirty="0" smtClean="0">
                <a:solidFill>
                  <a:srgbClr val="3A70BC"/>
                </a:solidFill>
              </a:rPr>
              <a:t>O </a:t>
            </a:r>
            <a:r>
              <a:rPr sz="4400" dirty="0">
                <a:solidFill>
                  <a:srgbClr val="3A70BC"/>
                </a:solidFill>
              </a:rPr>
              <a:t>my soul. </a:t>
            </a:r>
            <a:endParaRPr lang="en-US" sz="4400" dirty="0" smtClean="0">
              <a:solidFill>
                <a:srgbClr val="3A70BC"/>
              </a:solidFill>
            </a:endParaRPr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400" dirty="0" smtClean="0">
                <a:solidFill>
                  <a:srgbClr val="3A70BC"/>
                </a:solidFill>
              </a:rPr>
              <a:t>Worship </a:t>
            </a:r>
            <a:r>
              <a:rPr sz="4400" dirty="0">
                <a:solidFill>
                  <a:srgbClr val="3A70BC"/>
                </a:solidFill>
              </a:rPr>
              <a:t>His holy name. </a:t>
            </a:r>
            <a:endParaRPr lang="en-US" sz="4400" dirty="0" smtClean="0">
              <a:solidFill>
                <a:srgbClr val="3A70BC"/>
              </a:solidFill>
            </a:endParaRPr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400" dirty="0" smtClean="0">
                <a:solidFill>
                  <a:srgbClr val="3A70BC"/>
                </a:solidFill>
              </a:rPr>
              <a:t>Sing </a:t>
            </a:r>
            <a:r>
              <a:rPr sz="4400" dirty="0">
                <a:solidFill>
                  <a:srgbClr val="3A70BC"/>
                </a:solidFill>
              </a:rPr>
              <a:t>like never before, O my soul. </a:t>
            </a:r>
            <a:endParaRPr lang="en-US" sz="4400" dirty="0" smtClean="0">
              <a:solidFill>
                <a:srgbClr val="3A70BC"/>
              </a:solidFill>
            </a:endParaRPr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400" dirty="0" smtClean="0">
                <a:solidFill>
                  <a:srgbClr val="3A70BC"/>
                </a:solidFill>
              </a:rPr>
              <a:t>I'll </a:t>
            </a:r>
            <a:r>
              <a:rPr sz="4400" dirty="0">
                <a:solidFill>
                  <a:srgbClr val="3A70BC"/>
                </a:solidFill>
              </a:rPr>
              <a:t>worship Your holy name.</a:t>
            </a:r>
          </a:p>
        </p:txBody>
      </p:sp>
    </p:spTree>
    <p:extLst>
      <p:ext uri="{BB962C8B-B14F-4D97-AF65-F5344CB8AC3E}">
        <p14:creationId xmlns:p14="http://schemas.microsoft.com/office/powerpoint/2010/main" val="58865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 l="-60000" r="-9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728" y="228600"/>
            <a:ext cx="844654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000000"/>
                </a:solidFill>
              </a:defRPr>
            </a:pPr>
            <a:r>
              <a:rPr sz="4800" dirty="0" err="1"/>
              <a:t>จิตใจฉัน</a:t>
            </a:r>
            <a:r>
              <a:rPr sz="4800" dirty="0"/>
              <a:t> </a:t>
            </a:r>
            <a:r>
              <a:rPr sz="4800" dirty="0" err="1"/>
              <a:t>ขอสรรเสริญ</a:t>
            </a:r>
            <a:r>
              <a:rPr sz="4800" dirty="0"/>
              <a:t> </a:t>
            </a:r>
            <a:r>
              <a:rPr sz="4800" dirty="0" err="1"/>
              <a:t>จิตวิญญาณ</a:t>
            </a:r>
            <a:r>
              <a:rPr sz="4800" dirty="0"/>
              <a:t/>
            </a:r>
            <a:br>
              <a:rPr sz="4800" dirty="0"/>
            </a:br>
            <a:r>
              <a:rPr sz="4800" dirty="0" err="1"/>
              <a:t>สรรเสริญ</a:t>
            </a:r>
            <a:r>
              <a:rPr sz="4800" dirty="0"/>
              <a:t> </a:t>
            </a:r>
            <a:r>
              <a:rPr sz="4800" dirty="0" err="1"/>
              <a:t>นามบริสุทธิ์</a:t>
            </a:r>
            <a:r>
              <a:rPr sz="4800" dirty="0"/>
              <a:t> </a:t>
            </a:r>
            <a:r>
              <a:rPr sz="4800" dirty="0" err="1"/>
              <a:t>เปล่งเสียงร้องด้วยสิ้นสุดใจ</a:t>
            </a:r>
            <a:r>
              <a:rPr sz="4800" dirty="0"/>
              <a:t/>
            </a:r>
            <a:br>
              <a:rPr sz="4800" dirty="0"/>
            </a:br>
            <a:r>
              <a:rPr sz="4800" dirty="0" err="1"/>
              <a:t>จิตวิญญาณ</a:t>
            </a:r>
            <a:r>
              <a:rPr sz="4800" dirty="0"/>
              <a:t> </a:t>
            </a:r>
            <a:r>
              <a:rPr sz="4800" dirty="0" err="1"/>
              <a:t>สรรเสริญ</a:t>
            </a:r>
            <a:r>
              <a:rPr sz="4800" dirty="0"/>
              <a:t> </a:t>
            </a:r>
            <a:r>
              <a:rPr sz="4800" dirty="0" err="1"/>
              <a:t>นามบริสุทธิ์</a:t>
            </a:r>
            <a:endParaRPr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036278"/>
            <a:ext cx="7772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400" dirty="0"/>
              <a:t>Bless the Lord, </a:t>
            </a:r>
            <a:endParaRPr lang="en-US" sz="4400" dirty="0" smtClean="0"/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400" dirty="0" smtClean="0"/>
              <a:t>O </a:t>
            </a:r>
            <a:r>
              <a:rPr sz="4400" dirty="0"/>
              <a:t>my soul, </a:t>
            </a:r>
            <a:r>
              <a:rPr sz="4400" dirty="0" smtClean="0"/>
              <a:t>O </a:t>
            </a:r>
            <a:r>
              <a:rPr sz="4400" dirty="0"/>
              <a:t>my soul. </a:t>
            </a:r>
            <a:endParaRPr lang="en-US" sz="4400" dirty="0" smtClean="0"/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400" dirty="0" smtClean="0"/>
              <a:t>Worship </a:t>
            </a:r>
            <a:r>
              <a:rPr sz="4400" dirty="0"/>
              <a:t>His holy name. </a:t>
            </a:r>
            <a:endParaRPr lang="en-US" sz="4400" dirty="0" smtClean="0"/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400" dirty="0" smtClean="0"/>
              <a:t>Sing </a:t>
            </a:r>
            <a:r>
              <a:rPr sz="4400" dirty="0"/>
              <a:t>like never before, O my soul. </a:t>
            </a:r>
            <a:endParaRPr lang="en-US" sz="4400" dirty="0" smtClean="0"/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400" dirty="0" smtClean="0"/>
              <a:t>I'll </a:t>
            </a:r>
            <a:r>
              <a:rPr sz="4400" dirty="0"/>
              <a:t>worship Your holy name.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 l="-60000" r="-9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500">
                <a:solidFill>
                  <a:srgbClr val="000000"/>
                </a:solidFill>
              </a:defRPr>
            </a:pPr>
            <a:r>
              <a:rPr sz="6000" dirty="0" err="1"/>
              <a:t>ดวงอาทิตย์ฉายแสงและลาลับไป</a:t>
            </a:r>
            <a:r>
              <a:rPr sz="6000" dirty="0"/>
              <a:t> </a:t>
            </a:r>
            <a:endParaRPr lang="en-US" sz="6000" dirty="0" smtClean="0"/>
          </a:p>
          <a:p>
            <a:pPr algn="ctr">
              <a:defRPr sz="4500">
                <a:solidFill>
                  <a:srgbClr val="000000"/>
                </a:solidFill>
              </a:defRPr>
            </a:pPr>
            <a:r>
              <a:rPr sz="6000" dirty="0" err="1" smtClean="0"/>
              <a:t>นี่</a:t>
            </a:r>
            <a:r>
              <a:rPr sz="6000" dirty="0" err="1"/>
              <a:t>เป็นเวลาสรรเสริญอีกครา</a:t>
            </a:r>
            <a:r>
              <a:rPr sz="6000" dirty="0"/>
              <a:t> </a:t>
            </a:r>
            <a:endParaRPr lang="en-US" sz="6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5800" y="2547069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200">
                <a:solidFill>
                  <a:srgbClr val="3A70BC"/>
                </a:solidFill>
              </a:defRPr>
            </a:pPr>
            <a:r>
              <a:rPr sz="5400" dirty="0"/>
              <a:t>The sun comes up, </a:t>
            </a:r>
            <a:endParaRPr lang="en-US" sz="5400" dirty="0" smtClean="0"/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5400" dirty="0" smtClean="0"/>
              <a:t>it's </a:t>
            </a:r>
            <a:r>
              <a:rPr sz="5400" dirty="0"/>
              <a:t>a new day dawning. </a:t>
            </a:r>
            <a:endParaRPr lang="en-US" sz="5400" dirty="0" smtClean="0"/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5400" dirty="0" smtClean="0"/>
              <a:t>It's </a:t>
            </a:r>
            <a:r>
              <a:rPr sz="5400" dirty="0"/>
              <a:t>time to sing </a:t>
            </a:r>
            <a:endParaRPr lang="en-US" sz="5400" dirty="0" smtClean="0"/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5400" dirty="0" smtClean="0"/>
              <a:t>Your </a:t>
            </a:r>
            <a:r>
              <a:rPr sz="5400" dirty="0"/>
              <a:t>song again. </a:t>
            </a:r>
          </a:p>
        </p:txBody>
      </p:sp>
    </p:spTree>
    <p:extLst>
      <p:ext uri="{BB962C8B-B14F-4D97-AF65-F5344CB8AC3E}">
        <p14:creationId xmlns:p14="http://schemas.microsoft.com/office/powerpoint/2010/main" val="199057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 l="-60000" r="-9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500">
                <a:solidFill>
                  <a:srgbClr val="000000"/>
                </a:solidFill>
              </a:defRPr>
            </a:pPr>
            <a:r>
              <a:rPr sz="5400" dirty="0" err="1" smtClean="0"/>
              <a:t>ทุก</a:t>
            </a:r>
            <a:r>
              <a:rPr sz="5400" dirty="0" err="1"/>
              <a:t>สิ่งพัดผ่าน</a:t>
            </a:r>
            <a:r>
              <a:rPr sz="5400" dirty="0" err="1" smtClean="0"/>
              <a:t>ไป</a:t>
            </a:r>
            <a:endParaRPr lang="en-US" sz="5400" dirty="0" smtClean="0"/>
          </a:p>
          <a:p>
            <a:pPr algn="ctr">
              <a:defRPr sz="4500">
                <a:solidFill>
                  <a:srgbClr val="000000"/>
                </a:solidFill>
              </a:defRPr>
            </a:pPr>
            <a:r>
              <a:rPr sz="5400" dirty="0" err="1" smtClean="0"/>
              <a:t>และ</a:t>
            </a:r>
            <a:r>
              <a:rPr sz="5400" dirty="0" err="1"/>
              <a:t>ทุกสิ่งจะเกิดขึ้นตามมา</a:t>
            </a:r>
            <a:r>
              <a:rPr sz="5400" dirty="0"/>
              <a:t> </a:t>
            </a:r>
            <a:endParaRPr lang="en-US" sz="5400" dirty="0" smtClean="0"/>
          </a:p>
          <a:p>
            <a:pPr algn="ctr">
              <a:defRPr sz="4500">
                <a:solidFill>
                  <a:srgbClr val="000000"/>
                </a:solidFill>
              </a:defRPr>
            </a:pPr>
            <a:r>
              <a:rPr sz="5400" dirty="0" err="1" smtClean="0"/>
              <a:t>และ</a:t>
            </a:r>
            <a:r>
              <a:rPr sz="5400" dirty="0" err="1"/>
              <a:t>ฉันจะสรรเสริญเมื่อยามเย็นเยือนมา</a:t>
            </a:r>
            <a:endParaRPr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074606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800" dirty="0" smtClean="0"/>
              <a:t>Whatever </a:t>
            </a:r>
            <a:r>
              <a:rPr sz="4800" dirty="0"/>
              <a:t>may pass and whatever lies before me. </a:t>
            </a:r>
            <a:endParaRPr lang="en-US" sz="4800" dirty="0" smtClean="0"/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800" dirty="0" smtClean="0"/>
              <a:t>Let </a:t>
            </a:r>
            <a:r>
              <a:rPr sz="4800" dirty="0"/>
              <a:t>me be singing </a:t>
            </a:r>
            <a:endParaRPr lang="en-US" sz="4800" dirty="0" smtClean="0"/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800" dirty="0" smtClean="0"/>
              <a:t>when </a:t>
            </a:r>
            <a:r>
              <a:rPr sz="4800" dirty="0"/>
              <a:t>the evening comes.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 l="-60000" r="-9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728" y="228600"/>
            <a:ext cx="844654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000000"/>
                </a:solidFill>
              </a:defRPr>
            </a:pPr>
            <a:r>
              <a:rPr sz="4800" dirty="0" err="1">
                <a:solidFill>
                  <a:srgbClr val="000000"/>
                </a:solidFill>
              </a:rPr>
              <a:t>จิตใจฉัน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ขอสรรเสริญ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จิตวิญญาณ</a:t>
            </a:r>
            <a:r>
              <a:rPr sz="4800" dirty="0">
                <a:solidFill>
                  <a:srgbClr val="000000"/>
                </a:solidFill>
              </a:rPr>
              <a:t/>
            </a:r>
            <a:br>
              <a:rPr sz="4800" dirty="0">
                <a:solidFill>
                  <a:srgbClr val="000000"/>
                </a:solidFill>
              </a:rPr>
            </a:br>
            <a:r>
              <a:rPr sz="4800" dirty="0" err="1">
                <a:solidFill>
                  <a:srgbClr val="000000"/>
                </a:solidFill>
              </a:rPr>
              <a:t>สรรเสริญ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นามบริสุทธิ์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เปล่งเสียงร้องด้วยสิ้นสุดใจ</a:t>
            </a:r>
            <a:r>
              <a:rPr sz="4800" dirty="0">
                <a:solidFill>
                  <a:srgbClr val="000000"/>
                </a:solidFill>
              </a:rPr>
              <a:t/>
            </a:r>
            <a:br>
              <a:rPr sz="4800" dirty="0">
                <a:solidFill>
                  <a:srgbClr val="000000"/>
                </a:solidFill>
              </a:rPr>
            </a:br>
            <a:r>
              <a:rPr sz="4800" dirty="0" err="1">
                <a:solidFill>
                  <a:srgbClr val="000000"/>
                </a:solidFill>
              </a:rPr>
              <a:t>จิตวิญญาณ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สรรเสริญ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นามบริสุทธิ์</a:t>
            </a:r>
            <a:endParaRPr sz="48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036278"/>
            <a:ext cx="7772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400" dirty="0">
                <a:solidFill>
                  <a:srgbClr val="3A70BC"/>
                </a:solidFill>
              </a:rPr>
              <a:t>Bless the Lord, </a:t>
            </a:r>
            <a:endParaRPr lang="en-US" sz="4400" dirty="0" smtClean="0">
              <a:solidFill>
                <a:srgbClr val="3A70BC"/>
              </a:solidFill>
            </a:endParaRPr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400" dirty="0" smtClean="0">
                <a:solidFill>
                  <a:srgbClr val="3A70BC"/>
                </a:solidFill>
              </a:rPr>
              <a:t>O </a:t>
            </a:r>
            <a:r>
              <a:rPr sz="4400" dirty="0">
                <a:solidFill>
                  <a:srgbClr val="3A70BC"/>
                </a:solidFill>
              </a:rPr>
              <a:t>my soul, </a:t>
            </a:r>
            <a:r>
              <a:rPr sz="4400" dirty="0" smtClean="0">
                <a:solidFill>
                  <a:srgbClr val="3A70BC"/>
                </a:solidFill>
              </a:rPr>
              <a:t>O </a:t>
            </a:r>
            <a:r>
              <a:rPr sz="4400" dirty="0">
                <a:solidFill>
                  <a:srgbClr val="3A70BC"/>
                </a:solidFill>
              </a:rPr>
              <a:t>my soul. </a:t>
            </a:r>
            <a:endParaRPr lang="en-US" sz="4400" dirty="0" smtClean="0">
              <a:solidFill>
                <a:srgbClr val="3A70BC"/>
              </a:solidFill>
            </a:endParaRPr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400" dirty="0" smtClean="0">
                <a:solidFill>
                  <a:srgbClr val="3A70BC"/>
                </a:solidFill>
              </a:rPr>
              <a:t>Worship </a:t>
            </a:r>
            <a:r>
              <a:rPr sz="4400" dirty="0">
                <a:solidFill>
                  <a:srgbClr val="3A70BC"/>
                </a:solidFill>
              </a:rPr>
              <a:t>His holy name. </a:t>
            </a:r>
            <a:endParaRPr lang="en-US" sz="4400" dirty="0" smtClean="0">
              <a:solidFill>
                <a:srgbClr val="3A70BC"/>
              </a:solidFill>
            </a:endParaRPr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400" dirty="0" smtClean="0">
                <a:solidFill>
                  <a:srgbClr val="3A70BC"/>
                </a:solidFill>
              </a:rPr>
              <a:t>Sing </a:t>
            </a:r>
            <a:r>
              <a:rPr sz="4400" dirty="0">
                <a:solidFill>
                  <a:srgbClr val="3A70BC"/>
                </a:solidFill>
              </a:rPr>
              <a:t>like never before, O my soul. </a:t>
            </a:r>
            <a:endParaRPr lang="en-US" sz="4400" dirty="0" smtClean="0">
              <a:solidFill>
                <a:srgbClr val="3A70BC"/>
              </a:solidFill>
            </a:endParaRPr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400" dirty="0" smtClean="0">
                <a:solidFill>
                  <a:srgbClr val="3A70BC"/>
                </a:solidFill>
              </a:rPr>
              <a:t>I'll </a:t>
            </a:r>
            <a:r>
              <a:rPr sz="4400" dirty="0">
                <a:solidFill>
                  <a:srgbClr val="3A70BC"/>
                </a:solidFill>
              </a:rPr>
              <a:t>worship Your holy name.</a:t>
            </a:r>
          </a:p>
        </p:txBody>
      </p:sp>
    </p:spTree>
    <p:extLst>
      <p:ext uri="{BB962C8B-B14F-4D97-AF65-F5344CB8AC3E}">
        <p14:creationId xmlns:p14="http://schemas.microsoft.com/office/powerpoint/2010/main" val="5886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 l="-60000" r="-9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500">
                <a:solidFill>
                  <a:srgbClr val="000000"/>
                </a:solidFill>
              </a:defRPr>
            </a:pPr>
            <a:r>
              <a:rPr sz="5400" dirty="0" err="1"/>
              <a:t>ความรักมั่นคง</a:t>
            </a:r>
            <a:r>
              <a:rPr sz="5400" dirty="0"/>
              <a:t> </a:t>
            </a:r>
            <a:r>
              <a:rPr sz="5400" dirty="0" err="1"/>
              <a:t>ไม่ทรงโกรธเร็วไว</a:t>
            </a:r>
            <a:r>
              <a:rPr sz="5400" dirty="0"/>
              <a:t> </a:t>
            </a:r>
            <a:endParaRPr lang="en-US" sz="5400" dirty="0" smtClean="0"/>
          </a:p>
          <a:p>
            <a:pPr algn="ctr">
              <a:defRPr sz="4500">
                <a:solidFill>
                  <a:srgbClr val="000000"/>
                </a:solidFill>
              </a:defRPr>
            </a:pPr>
            <a:r>
              <a:rPr sz="5400" dirty="0" err="1" smtClean="0"/>
              <a:t>พระ</a:t>
            </a:r>
            <a:r>
              <a:rPr sz="5400" dirty="0" err="1"/>
              <a:t>นามยิ่งใหญ่</a:t>
            </a:r>
            <a:r>
              <a:rPr sz="5400" dirty="0"/>
              <a:t> </a:t>
            </a:r>
            <a:r>
              <a:rPr sz="5400" dirty="0" err="1"/>
              <a:t>พระทัยพระองค์</a:t>
            </a:r>
            <a:r>
              <a:rPr sz="5400" dirty="0" err="1" smtClean="0"/>
              <a:t>งดงาม</a:t>
            </a:r>
            <a:endParaRPr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540799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200">
                <a:solidFill>
                  <a:srgbClr val="3A70BC"/>
                </a:solidFill>
              </a:defRPr>
            </a:pPr>
            <a:r>
              <a:rPr sz="5400" dirty="0"/>
              <a:t>You're rich in love and You're slow to anger. </a:t>
            </a:r>
            <a:endParaRPr lang="en-US" sz="5400" dirty="0" smtClean="0"/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5400" dirty="0" smtClean="0"/>
              <a:t>Your </a:t>
            </a:r>
            <a:r>
              <a:rPr sz="5400" dirty="0"/>
              <a:t>name is great and Your heart is kind. </a:t>
            </a:r>
            <a:endParaRPr lang="en-US" sz="5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 l="-60000" r="-9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500">
                <a:solidFill>
                  <a:srgbClr val="000000"/>
                </a:solidFill>
              </a:defRPr>
            </a:pPr>
            <a:r>
              <a:rPr sz="5400" dirty="0" err="1" smtClean="0"/>
              <a:t>ความ</a:t>
            </a:r>
            <a:r>
              <a:rPr sz="5400" dirty="0" err="1"/>
              <a:t>ดีของ</a:t>
            </a:r>
            <a:r>
              <a:rPr sz="5400" dirty="0" err="1" smtClean="0"/>
              <a:t>พระองค์</a:t>
            </a:r>
            <a:endParaRPr lang="en-US" sz="5400" dirty="0" smtClean="0"/>
          </a:p>
          <a:p>
            <a:pPr algn="ctr">
              <a:defRPr sz="4500">
                <a:solidFill>
                  <a:srgbClr val="000000"/>
                </a:solidFill>
              </a:defRPr>
            </a:pPr>
            <a:r>
              <a:rPr sz="5400" dirty="0" err="1" smtClean="0"/>
              <a:t>จะ</a:t>
            </a:r>
            <a:r>
              <a:rPr sz="5400" dirty="0" err="1"/>
              <a:t>ทรงทำให้ฉันร้องเพลง</a:t>
            </a:r>
            <a:r>
              <a:rPr sz="5400" dirty="0"/>
              <a:t> </a:t>
            </a:r>
            <a:endParaRPr lang="en-US" sz="5400" dirty="0" smtClean="0"/>
          </a:p>
          <a:p>
            <a:pPr algn="ctr">
              <a:defRPr sz="4500">
                <a:solidFill>
                  <a:srgbClr val="000000"/>
                </a:solidFill>
              </a:defRPr>
            </a:pPr>
            <a:r>
              <a:rPr sz="5400" dirty="0" err="1" smtClean="0"/>
              <a:t>หนึ่ง</a:t>
            </a:r>
            <a:r>
              <a:rPr sz="5400" dirty="0" err="1"/>
              <a:t>หมื่นเหตุผล</a:t>
            </a:r>
            <a:r>
              <a:rPr sz="5400" dirty="0"/>
              <a:t> </a:t>
            </a:r>
            <a:r>
              <a:rPr sz="5400" dirty="0" err="1" smtClean="0"/>
              <a:t>ใจ</a:t>
            </a:r>
            <a:r>
              <a:rPr sz="5400" dirty="0" err="1"/>
              <a:t>ฉันเองได้สัมผัส</a:t>
            </a:r>
            <a:endParaRPr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906560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200">
                <a:solidFill>
                  <a:srgbClr val="3A70BC"/>
                </a:solidFill>
              </a:defRPr>
            </a:pPr>
            <a:r>
              <a:rPr sz="5400" dirty="0" smtClean="0"/>
              <a:t>For </a:t>
            </a:r>
            <a:r>
              <a:rPr sz="5400" dirty="0"/>
              <a:t>all Your goodness, </a:t>
            </a:r>
            <a:endParaRPr lang="en-US" sz="5400" dirty="0" smtClean="0"/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5400" dirty="0" smtClean="0"/>
              <a:t>I </a:t>
            </a:r>
            <a:r>
              <a:rPr sz="5400" dirty="0"/>
              <a:t>will keep on singing. </a:t>
            </a:r>
            <a:endParaRPr lang="en-US" sz="5400" dirty="0" smtClean="0"/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5400" dirty="0" smtClean="0"/>
              <a:t>Ten </a:t>
            </a:r>
            <a:r>
              <a:rPr sz="5400" dirty="0"/>
              <a:t>thousand reasons </a:t>
            </a:r>
            <a:endParaRPr lang="en-US" sz="5400" dirty="0" smtClean="0"/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5400" dirty="0" smtClean="0"/>
              <a:t>for </a:t>
            </a:r>
            <a:r>
              <a:rPr sz="5400" dirty="0"/>
              <a:t>my heart to find.</a:t>
            </a:r>
          </a:p>
        </p:txBody>
      </p:sp>
    </p:spTree>
    <p:extLst>
      <p:ext uri="{BB962C8B-B14F-4D97-AF65-F5344CB8AC3E}">
        <p14:creationId xmlns:p14="http://schemas.microsoft.com/office/powerpoint/2010/main" val="344512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 l="-60000" r="-9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728" y="228600"/>
            <a:ext cx="844654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000000"/>
                </a:solidFill>
              </a:defRPr>
            </a:pPr>
            <a:r>
              <a:rPr sz="4800" dirty="0" err="1">
                <a:solidFill>
                  <a:srgbClr val="000000"/>
                </a:solidFill>
              </a:rPr>
              <a:t>จิตใจฉัน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ขอสรรเสริญ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จิตวิญญาณ</a:t>
            </a:r>
            <a:r>
              <a:rPr sz="4800" dirty="0">
                <a:solidFill>
                  <a:srgbClr val="000000"/>
                </a:solidFill>
              </a:rPr>
              <a:t/>
            </a:r>
            <a:br>
              <a:rPr sz="4800" dirty="0">
                <a:solidFill>
                  <a:srgbClr val="000000"/>
                </a:solidFill>
              </a:rPr>
            </a:br>
            <a:r>
              <a:rPr sz="4800" dirty="0" err="1">
                <a:solidFill>
                  <a:srgbClr val="000000"/>
                </a:solidFill>
              </a:rPr>
              <a:t>สรรเสริญ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นามบริสุทธิ์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เปล่งเสียงร้องด้วยสิ้นสุดใจ</a:t>
            </a:r>
            <a:r>
              <a:rPr sz="4800" dirty="0">
                <a:solidFill>
                  <a:srgbClr val="000000"/>
                </a:solidFill>
              </a:rPr>
              <a:t/>
            </a:r>
            <a:br>
              <a:rPr sz="4800" dirty="0">
                <a:solidFill>
                  <a:srgbClr val="000000"/>
                </a:solidFill>
              </a:rPr>
            </a:br>
            <a:r>
              <a:rPr sz="4800" dirty="0" err="1">
                <a:solidFill>
                  <a:srgbClr val="000000"/>
                </a:solidFill>
              </a:rPr>
              <a:t>จิตวิญญาณ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สรรเสริญ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นามบริสุทธิ์</a:t>
            </a:r>
            <a:endParaRPr sz="48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036278"/>
            <a:ext cx="7772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400" dirty="0">
                <a:solidFill>
                  <a:srgbClr val="3A70BC"/>
                </a:solidFill>
              </a:rPr>
              <a:t>Bless the Lord, </a:t>
            </a:r>
            <a:endParaRPr lang="en-US" sz="4400" dirty="0" smtClean="0">
              <a:solidFill>
                <a:srgbClr val="3A70BC"/>
              </a:solidFill>
            </a:endParaRPr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400" dirty="0" smtClean="0">
                <a:solidFill>
                  <a:srgbClr val="3A70BC"/>
                </a:solidFill>
              </a:rPr>
              <a:t>O </a:t>
            </a:r>
            <a:r>
              <a:rPr sz="4400" dirty="0">
                <a:solidFill>
                  <a:srgbClr val="3A70BC"/>
                </a:solidFill>
              </a:rPr>
              <a:t>my soul, </a:t>
            </a:r>
            <a:r>
              <a:rPr sz="4400" dirty="0" smtClean="0">
                <a:solidFill>
                  <a:srgbClr val="3A70BC"/>
                </a:solidFill>
              </a:rPr>
              <a:t>O </a:t>
            </a:r>
            <a:r>
              <a:rPr sz="4400" dirty="0">
                <a:solidFill>
                  <a:srgbClr val="3A70BC"/>
                </a:solidFill>
              </a:rPr>
              <a:t>my soul. </a:t>
            </a:r>
            <a:endParaRPr lang="en-US" sz="4400" dirty="0" smtClean="0">
              <a:solidFill>
                <a:srgbClr val="3A70BC"/>
              </a:solidFill>
            </a:endParaRPr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400" dirty="0" smtClean="0">
                <a:solidFill>
                  <a:srgbClr val="3A70BC"/>
                </a:solidFill>
              </a:rPr>
              <a:t>Worship </a:t>
            </a:r>
            <a:r>
              <a:rPr sz="4400" dirty="0">
                <a:solidFill>
                  <a:srgbClr val="3A70BC"/>
                </a:solidFill>
              </a:rPr>
              <a:t>His holy name. </a:t>
            </a:r>
            <a:endParaRPr lang="en-US" sz="4400" dirty="0" smtClean="0">
              <a:solidFill>
                <a:srgbClr val="3A70BC"/>
              </a:solidFill>
            </a:endParaRPr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400" dirty="0" smtClean="0">
                <a:solidFill>
                  <a:srgbClr val="3A70BC"/>
                </a:solidFill>
              </a:rPr>
              <a:t>Sing </a:t>
            </a:r>
            <a:r>
              <a:rPr sz="4400" dirty="0">
                <a:solidFill>
                  <a:srgbClr val="3A70BC"/>
                </a:solidFill>
              </a:rPr>
              <a:t>like never before, O my soul. </a:t>
            </a:r>
            <a:endParaRPr lang="en-US" sz="4400" dirty="0" smtClean="0">
              <a:solidFill>
                <a:srgbClr val="3A70BC"/>
              </a:solidFill>
            </a:endParaRPr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400" dirty="0" smtClean="0">
                <a:solidFill>
                  <a:srgbClr val="3A70BC"/>
                </a:solidFill>
              </a:rPr>
              <a:t>I'll </a:t>
            </a:r>
            <a:r>
              <a:rPr sz="4400" dirty="0">
                <a:solidFill>
                  <a:srgbClr val="3A70BC"/>
                </a:solidFill>
              </a:rPr>
              <a:t>worship Your holy name.</a:t>
            </a:r>
          </a:p>
        </p:txBody>
      </p:sp>
    </p:spTree>
    <p:extLst>
      <p:ext uri="{BB962C8B-B14F-4D97-AF65-F5344CB8AC3E}">
        <p14:creationId xmlns:p14="http://schemas.microsoft.com/office/powerpoint/2010/main" val="58865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 l="-60000" r="-9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500">
                <a:solidFill>
                  <a:srgbClr val="000000"/>
                </a:solidFill>
              </a:defRPr>
            </a:pPr>
            <a:r>
              <a:rPr sz="6600" dirty="0" err="1"/>
              <a:t>ดวงอาทิตย์ฉายแสงและลาลับไป</a:t>
            </a:r>
            <a:r>
              <a:rPr sz="6600" dirty="0"/>
              <a:t> </a:t>
            </a:r>
            <a:endParaRPr lang="en-US" sz="6600" dirty="0" smtClean="0"/>
          </a:p>
          <a:p>
            <a:pPr algn="ctr">
              <a:defRPr sz="4500">
                <a:solidFill>
                  <a:srgbClr val="000000"/>
                </a:solidFill>
              </a:defRPr>
            </a:pPr>
            <a:r>
              <a:rPr sz="6600" dirty="0" err="1" smtClean="0"/>
              <a:t>นี่</a:t>
            </a:r>
            <a:r>
              <a:rPr sz="6600" dirty="0" err="1"/>
              <a:t>เป็นเวลาสรรเสริญอีกครา</a:t>
            </a:r>
            <a:r>
              <a:rPr sz="6600" dirty="0"/>
              <a:t> </a:t>
            </a:r>
            <a:endParaRPr lang="en-US" sz="6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5800" y="2794571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200">
                <a:solidFill>
                  <a:srgbClr val="3A70BC"/>
                </a:solidFill>
              </a:defRPr>
            </a:pPr>
            <a:r>
              <a:rPr sz="5400" dirty="0"/>
              <a:t>And on that day </a:t>
            </a:r>
            <a:r>
              <a:rPr sz="5400" dirty="0" smtClean="0"/>
              <a:t>when </a:t>
            </a:r>
            <a:endParaRPr lang="en-US" sz="5400" dirty="0" smtClean="0"/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5400" dirty="0" smtClean="0"/>
              <a:t>my </a:t>
            </a:r>
            <a:r>
              <a:rPr sz="5400" dirty="0"/>
              <a:t>strength is failing. </a:t>
            </a:r>
            <a:endParaRPr lang="en-US" sz="5400" dirty="0" smtClean="0"/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5400" dirty="0" smtClean="0"/>
              <a:t>The </a:t>
            </a:r>
            <a:r>
              <a:rPr sz="5400" dirty="0"/>
              <a:t>end draws near </a:t>
            </a:r>
            <a:endParaRPr lang="en-US" sz="5400" dirty="0" smtClean="0"/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5400" dirty="0" smtClean="0"/>
              <a:t>and </a:t>
            </a:r>
            <a:r>
              <a:rPr sz="5400" dirty="0"/>
              <a:t>my time has come.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374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Office Theme</vt:lpstr>
      <vt:lpstr>1_Office Theme</vt:lpstr>
      <vt:lpstr>2_Office Theme</vt:lpstr>
      <vt:lpstr>3_Office Theme</vt:lpstr>
      <vt:lpstr>หนึ่งหมื่นเหตุผล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หนึ่งหมื่นเหตุผล</dc:title>
  <dc:subject/>
  <dc:creator/>
  <cp:keywords/>
  <dc:description>generated using python-pptx</dc:description>
  <cp:lastModifiedBy>LERTSIRIKARN</cp:lastModifiedBy>
  <cp:revision>4</cp:revision>
  <dcterms:created xsi:type="dcterms:W3CDTF">2013-01-27T09:14:16Z</dcterms:created>
  <dcterms:modified xsi:type="dcterms:W3CDTF">2019-07-27T15:45:22Z</dcterms:modified>
  <cp:category/>
</cp:coreProperties>
</file>