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80" r:id="rId2"/>
    <p:sldId id="281" r:id="rId3"/>
    <p:sldId id="282" r:id="rId4"/>
    <p:sldId id="283" r:id="rId5"/>
    <p:sldId id="284" r:id="rId6"/>
    <p:sldId id="28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45" autoAdjust="0"/>
    <p:restoredTop sz="94660"/>
  </p:normalViewPr>
  <p:slideViewPr>
    <p:cSldViewPr snapToGrid="0">
      <p:cViewPr>
        <p:scale>
          <a:sx n="78" d="100"/>
          <a:sy n="78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3D766-736A-4C3C-B52F-67381A8CF8F5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F8F12-D1E8-47B5-B139-A368CA1FB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2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3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1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7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8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67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2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1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8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63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13800" b="1" dirty="0" err="1">
                <a:solidFill>
                  <a:schemeClr val="accent6">
                    <a:lumMod val="50000"/>
                  </a:schemeClr>
                </a:solidFill>
              </a:rPr>
              <a:t>พระคุณพระเจ้า</a:t>
            </a:r>
            <a:endParaRPr sz="13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168" y="3886200"/>
            <a:ext cx="7046976" cy="1752600"/>
          </a:xfrm>
        </p:spPr>
        <p:txBody>
          <a:bodyPr>
            <a:noAutofit/>
          </a:bodyPr>
          <a:lstStyle/>
          <a:p>
            <a:r>
              <a:rPr sz="8000" b="1" dirty="0"/>
              <a:t>Amazing Grace</a:t>
            </a:r>
          </a:p>
        </p:txBody>
      </p:sp>
    </p:spTree>
    <p:extLst>
      <p:ext uri="{BB962C8B-B14F-4D97-AF65-F5344CB8AC3E}">
        <p14:creationId xmlns:p14="http://schemas.microsoft.com/office/powerpoint/2010/main" val="281996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4347" y="128018"/>
            <a:ext cx="7258718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 sz="4000">
                <a:solidFill>
                  <a:srgbClr val="000000"/>
                </a:solidFill>
              </a:defRPr>
            </a:pPr>
            <a:r>
              <a:rPr sz="5400" b="1" dirty="0" err="1" smtClean="0">
                <a:solidFill>
                  <a:srgbClr val="000000"/>
                </a:solidFill>
                <a:latin typeface="Calibri"/>
              </a:rPr>
              <a:t>พระคุณ</a:t>
            </a:r>
            <a:r>
              <a:rPr sz="5400" b="1" dirty="0" err="1">
                <a:solidFill>
                  <a:srgbClr val="000000"/>
                </a:solidFill>
                <a:latin typeface="Calibri"/>
              </a:rPr>
              <a:t>พระเจ้านั้นแสนชื่น</a:t>
            </a:r>
            <a:r>
              <a:rPr sz="5400" b="1" dirty="0" err="1" smtClean="0">
                <a:solidFill>
                  <a:srgbClr val="000000"/>
                </a:solidFill>
                <a:latin typeface="Calibri"/>
              </a:rPr>
              <a:t>ใจ</a:t>
            </a:r>
            <a:r>
              <a:rPr lang="en-US" sz="5400" b="1" dirty="0">
                <a:solidFill>
                  <a:srgbClr val="000000"/>
                </a:solidFill>
                <a:latin typeface="Calibri"/>
              </a:rPr>
              <a:t> </a:t>
            </a:r>
            <a:endParaRPr lang="en-US" sz="5400" b="1" dirty="0" smtClean="0">
              <a:solidFill>
                <a:srgbClr val="000000"/>
              </a:solidFill>
              <a:latin typeface="Calibri"/>
            </a:endParaRPr>
          </a:p>
          <a:p>
            <a:pPr algn="ctr" defTabSz="457200">
              <a:defRPr sz="4000">
                <a:solidFill>
                  <a:srgbClr val="000000"/>
                </a:solidFill>
              </a:defRPr>
            </a:pPr>
            <a:r>
              <a:rPr sz="5400" b="1" dirty="0" err="1" smtClean="0">
                <a:solidFill>
                  <a:srgbClr val="000000"/>
                </a:solidFill>
                <a:latin typeface="Calibri"/>
              </a:rPr>
              <a:t>ช่วย</a:t>
            </a:r>
            <a:r>
              <a:rPr sz="5400" b="1" dirty="0" err="1">
                <a:solidFill>
                  <a:srgbClr val="000000"/>
                </a:solidFill>
                <a:latin typeface="Calibri"/>
              </a:rPr>
              <a:t>ได้คนชั่วอย่างฉัน</a:t>
            </a:r>
            <a:r>
              <a:rPr sz="54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sz="5400" b="1" dirty="0" err="1" smtClean="0">
                <a:solidFill>
                  <a:srgbClr val="000000"/>
                </a:solidFill>
                <a:latin typeface="Calibri"/>
              </a:rPr>
              <a:t>ครั้ง</a:t>
            </a:r>
            <a:r>
              <a:rPr sz="5400" b="1" dirty="0" err="1">
                <a:solidFill>
                  <a:srgbClr val="000000"/>
                </a:solidFill>
                <a:latin typeface="Calibri"/>
              </a:rPr>
              <a:t>นั้นฉัน</a:t>
            </a:r>
            <a:r>
              <a:rPr sz="5400" b="1" dirty="0" err="1" smtClean="0">
                <a:solidFill>
                  <a:srgbClr val="000000"/>
                </a:solidFill>
                <a:latin typeface="Calibri"/>
              </a:rPr>
              <a:t>หลง</a:t>
            </a:r>
            <a:endParaRPr lang="en-US" sz="5400" b="1" dirty="0" smtClean="0">
              <a:solidFill>
                <a:srgbClr val="000000"/>
              </a:solidFill>
              <a:latin typeface="Calibri"/>
            </a:endParaRPr>
          </a:p>
          <a:p>
            <a:pPr algn="ctr" defTabSz="457200">
              <a:defRPr sz="4000">
                <a:solidFill>
                  <a:srgbClr val="000000"/>
                </a:solidFill>
              </a:defRPr>
            </a:pPr>
            <a:r>
              <a:rPr sz="5400" b="1" dirty="0" err="1" smtClean="0">
                <a:solidFill>
                  <a:srgbClr val="000000"/>
                </a:solidFill>
                <a:latin typeface="Calibri"/>
              </a:rPr>
              <a:t>พระองค์</a:t>
            </a:r>
            <a:r>
              <a:rPr sz="5400" b="1" dirty="0" err="1">
                <a:solidFill>
                  <a:srgbClr val="000000"/>
                </a:solidFill>
                <a:latin typeface="Calibri"/>
              </a:rPr>
              <a:t>ตาม</a:t>
            </a:r>
            <a:r>
              <a:rPr sz="5400" b="1" dirty="0" err="1" smtClean="0">
                <a:solidFill>
                  <a:srgbClr val="000000"/>
                </a:solidFill>
                <a:latin typeface="Calibri"/>
              </a:rPr>
              <a:t>หา</a:t>
            </a:r>
            <a:r>
              <a:rPr lang="en-US" sz="5400" b="1" dirty="0">
                <a:solidFill>
                  <a:srgbClr val="000000"/>
                </a:solidFill>
                <a:latin typeface="Calibri"/>
              </a:rPr>
              <a:t> </a:t>
            </a:r>
            <a:r>
              <a:rPr sz="5400" b="1" dirty="0" err="1" smtClean="0">
                <a:solidFill>
                  <a:srgbClr val="000000"/>
                </a:solidFill>
                <a:latin typeface="Calibri"/>
              </a:rPr>
              <a:t>ตา</a:t>
            </a:r>
            <a:r>
              <a:rPr sz="5400" b="1" dirty="0" err="1">
                <a:solidFill>
                  <a:srgbClr val="000000"/>
                </a:solidFill>
                <a:latin typeface="Calibri"/>
              </a:rPr>
              <a:t>บอดแต่ฉันเห็นแล้ว</a:t>
            </a:r>
            <a:endParaRPr sz="5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9456" y="2902634"/>
            <a:ext cx="85831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defRPr sz="3500">
                <a:solidFill>
                  <a:srgbClr val="3A70BC"/>
                </a:solidFill>
              </a:defRPr>
            </a:pPr>
            <a:r>
              <a:rPr sz="4000" b="1" dirty="0" smtClean="0">
                <a:solidFill>
                  <a:srgbClr val="3A70BC"/>
                </a:solidFill>
                <a:latin typeface="Calibri"/>
              </a:rPr>
              <a:t>AMAZING </a:t>
            </a:r>
            <a:r>
              <a:rPr sz="4000" b="1" dirty="0">
                <a:solidFill>
                  <a:srgbClr val="3A70BC"/>
                </a:solidFill>
                <a:latin typeface="Calibri"/>
              </a:rPr>
              <a:t>GRACE HOW SWEET </a:t>
            </a:r>
            <a:endParaRPr lang="en-US" sz="4000" b="1" dirty="0" smtClean="0">
              <a:solidFill>
                <a:srgbClr val="3A70BC"/>
              </a:solidFill>
              <a:latin typeface="Calibri"/>
            </a:endParaRPr>
          </a:p>
          <a:p>
            <a:pPr algn="ctr" defTabSz="457200">
              <a:defRPr sz="3500">
                <a:solidFill>
                  <a:srgbClr val="3A70BC"/>
                </a:solidFill>
              </a:defRPr>
            </a:pPr>
            <a:r>
              <a:rPr sz="4000" b="1" dirty="0" smtClean="0">
                <a:solidFill>
                  <a:srgbClr val="3A70BC"/>
                </a:solidFill>
                <a:latin typeface="Calibri"/>
              </a:rPr>
              <a:t>THE </a:t>
            </a:r>
            <a:r>
              <a:rPr sz="4000" b="1" dirty="0">
                <a:solidFill>
                  <a:srgbClr val="3A70BC"/>
                </a:solidFill>
                <a:latin typeface="Calibri"/>
              </a:rPr>
              <a:t>SOUND</a:t>
            </a:r>
            <a:br>
              <a:rPr sz="4000" b="1" dirty="0">
                <a:solidFill>
                  <a:srgbClr val="3A70BC"/>
                </a:solidFill>
                <a:latin typeface="Calibri"/>
              </a:rPr>
            </a:br>
            <a:r>
              <a:rPr sz="4000" b="1" dirty="0">
                <a:solidFill>
                  <a:srgbClr val="3A70BC"/>
                </a:solidFill>
                <a:latin typeface="Calibri"/>
              </a:rPr>
              <a:t> THAT SAVED A WRETCH LIKE ME! </a:t>
            </a:r>
            <a:endParaRPr lang="en-US" sz="4000" b="1" dirty="0" smtClean="0">
              <a:solidFill>
                <a:srgbClr val="3A70BC"/>
              </a:solidFill>
              <a:latin typeface="Calibri"/>
            </a:endParaRPr>
          </a:p>
          <a:p>
            <a:pPr algn="ctr" defTabSz="457200">
              <a:defRPr sz="3500">
                <a:solidFill>
                  <a:srgbClr val="3A70BC"/>
                </a:solidFill>
              </a:defRPr>
            </a:pPr>
            <a:r>
              <a:rPr sz="4000" b="1" dirty="0" smtClean="0">
                <a:solidFill>
                  <a:srgbClr val="3A70BC"/>
                </a:solidFill>
                <a:latin typeface="Calibri"/>
              </a:rPr>
              <a:t>I </a:t>
            </a:r>
            <a:r>
              <a:rPr sz="4000" b="1" dirty="0">
                <a:solidFill>
                  <a:srgbClr val="3A70BC"/>
                </a:solidFill>
                <a:latin typeface="Calibri"/>
              </a:rPr>
              <a:t>ONCE WAS LOST</a:t>
            </a:r>
            <a:br>
              <a:rPr sz="4000" b="1" dirty="0">
                <a:solidFill>
                  <a:srgbClr val="3A70BC"/>
                </a:solidFill>
                <a:latin typeface="Calibri"/>
              </a:rPr>
            </a:br>
            <a:r>
              <a:rPr sz="4000" b="1" dirty="0">
                <a:solidFill>
                  <a:srgbClr val="3A70BC"/>
                </a:solidFill>
                <a:latin typeface="Calibri"/>
              </a:rPr>
              <a:t> BUT NOW AM FOUND WAS BLIND, </a:t>
            </a:r>
            <a:endParaRPr lang="en-US" sz="4000" b="1" dirty="0" smtClean="0">
              <a:solidFill>
                <a:srgbClr val="3A70BC"/>
              </a:solidFill>
              <a:latin typeface="Calibri"/>
            </a:endParaRPr>
          </a:p>
          <a:p>
            <a:pPr algn="ctr" defTabSz="457200">
              <a:defRPr sz="3500">
                <a:solidFill>
                  <a:srgbClr val="3A70BC"/>
                </a:solidFill>
              </a:defRPr>
            </a:pPr>
            <a:r>
              <a:rPr sz="4000" b="1" dirty="0" smtClean="0">
                <a:solidFill>
                  <a:srgbClr val="3A70BC"/>
                </a:solidFill>
                <a:latin typeface="Calibri"/>
              </a:rPr>
              <a:t>BUT </a:t>
            </a:r>
            <a:r>
              <a:rPr sz="4000" b="1" dirty="0">
                <a:solidFill>
                  <a:srgbClr val="3A70BC"/>
                </a:solidFill>
                <a:latin typeface="Calibri"/>
              </a:rPr>
              <a:t>NOW I SEE</a:t>
            </a:r>
          </a:p>
        </p:txBody>
      </p:sp>
    </p:spTree>
    <p:extLst>
      <p:ext uri="{BB962C8B-B14F-4D97-AF65-F5344CB8AC3E}">
        <p14:creationId xmlns:p14="http://schemas.microsoft.com/office/powerpoint/2010/main" val="315763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4155" y="159014"/>
            <a:ext cx="5812810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 sz="4000">
                <a:solidFill>
                  <a:srgbClr val="000000"/>
                </a:solidFill>
              </a:defRPr>
            </a:pPr>
            <a:r>
              <a:rPr sz="4800" b="1" dirty="0" err="1" smtClean="0">
                <a:solidFill>
                  <a:srgbClr val="000000"/>
                </a:solidFill>
                <a:latin typeface="Calibri"/>
              </a:rPr>
              <a:t>บ่วง</a:t>
            </a:r>
            <a:r>
              <a:rPr sz="4800" b="1" dirty="0" err="1">
                <a:solidFill>
                  <a:srgbClr val="000000"/>
                </a:solidFill>
                <a:latin typeface="Calibri"/>
              </a:rPr>
              <a:t>มารวางไว้ทุกข์ภัยหลายอย่าง</a:t>
            </a:r>
            <a:r>
              <a:rPr sz="4800" b="1" dirty="0">
                <a:solidFill>
                  <a:srgbClr val="000000"/>
                </a:solidFill>
                <a:latin typeface="Calibri"/>
              </a:rPr>
              <a:t/>
            </a:r>
            <a:br>
              <a:rPr sz="4800" b="1" dirty="0">
                <a:solidFill>
                  <a:srgbClr val="000000"/>
                </a:solidFill>
                <a:latin typeface="Calibri"/>
              </a:rPr>
            </a:br>
            <a:r>
              <a:rPr sz="4800" b="1" dirty="0" err="1">
                <a:solidFill>
                  <a:srgbClr val="000000"/>
                </a:solidFill>
                <a:latin typeface="Calibri"/>
              </a:rPr>
              <a:t>ตามทางฉันพ้นมาแล้ว</a:t>
            </a:r>
            <a:r>
              <a:rPr sz="4800" b="1" dirty="0">
                <a:solidFill>
                  <a:srgbClr val="000000"/>
                </a:solidFill>
                <a:latin typeface="Calibri"/>
              </a:rPr>
              <a:t> </a:t>
            </a:r>
            <a:endParaRPr lang="en-US" sz="4800" b="1" dirty="0" smtClean="0">
              <a:solidFill>
                <a:srgbClr val="000000"/>
              </a:solidFill>
              <a:latin typeface="Calibri"/>
            </a:endParaRPr>
          </a:p>
          <a:p>
            <a:pPr algn="ctr" defTabSz="457200">
              <a:defRPr sz="4000">
                <a:solidFill>
                  <a:srgbClr val="000000"/>
                </a:solidFill>
              </a:defRPr>
            </a:pPr>
            <a:r>
              <a:rPr sz="4800" b="1" dirty="0" err="1" smtClean="0">
                <a:solidFill>
                  <a:srgbClr val="000000"/>
                </a:solidFill>
                <a:latin typeface="Calibri"/>
              </a:rPr>
              <a:t>แต่</a:t>
            </a:r>
            <a:r>
              <a:rPr sz="4800" b="1" dirty="0" err="1">
                <a:solidFill>
                  <a:srgbClr val="000000"/>
                </a:solidFill>
                <a:latin typeface="Calibri"/>
              </a:rPr>
              <a:t>เพราะพระคุณฉันจึงคลาดแคล้ว</a:t>
            </a:r>
            <a:r>
              <a:rPr sz="4800" b="1" dirty="0">
                <a:solidFill>
                  <a:srgbClr val="000000"/>
                </a:solidFill>
                <a:latin typeface="Calibri"/>
              </a:rPr>
              <a:t/>
            </a:r>
            <a:br>
              <a:rPr sz="4800" b="1" dirty="0">
                <a:solidFill>
                  <a:srgbClr val="000000"/>
                </a:solidFill>
                <a:latin typeface="Calibri"/>
              </a:rPr>
            </a:br>
            <a:r>
              <a:rPr sz="4800" b="1" dirty="0" err="1">
                <a:solidFill>
                  <a:srgbClr val="000000"/>
                </a:solidFill>
                <a:latin typeface="Calibri"/>
              </a:rPr>
              <a:t>พระองค์นำฉันกลับบ้าน</a:t>
            </a:r>
            <a:endParaRPr sz="48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344" y="3410902"/>
            <a:ext cx="905865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defRPr sz="3500">
                <a:solidFill>
                  <a:srgbClr val="3A70BC"/>
                </a:solidFill>
              </a:defRPr>
            </a:pPr>
            <a:r>
              <a:rPr sz="4400" b="1" dirty="0" err="1" smtClean="0">
                <a:solidFill>
                  <a:srgbClr val="3A70BC"/>
                </a:solidFill>
                <a:latin typeface="Calibri"/>
              </a:rPr>
              <a:t>Twas</a:t>
            </a:r>
            <a:r>
              <a:rPr sz="4400" b="1" dirty="0" smtClean="0">
                <a:solidFill>
                  <a:srgbClr val="3A70BC"/>
                </a:solidFill>
                <a:latin typeface="Calibri"/>
              </a:rPr>
              <a:t> </a:t>
            </a:r>
            <a:r>
              <a:rPr sz="4400" b="1" dirty="0">
                <a:solidFill>
                  <a:srgbClr val="3A70BC"/>
                </a:solidFill>
                <a:latin typeface="Calibri"/>
              </a:rPr>
              <a:t>grace that taught my heart to fear, And grace my fears relieved; </a:t>
            </a:r>
            <a:endParaRPr lang="en-US" sz="4400" b="1" dirty="0" smtClean="0">
              <a:solidFill>
                <a:srgbClr val="3A70BC"/>
              </a:solidFill>
              <a:latin typeface="Calibri"/>
            </a:endParaRPr>
          </a:p>
          <a:p>
            <a:pPr algn="ctr" defTabSz="457200">
              <a:defRPr sz="3500">
                <a:solidFill>
                  <a:srgbClr val="3A70BC"/>
                </a:solidFill>
              </a:defRPr>
            </a:pPr>
            <a:r>
              <a:rPr sz="4400" b="1" dirty="0" smtClean="0">
                <a:solidFill>
                  <a:srgbClr val="3A70BC"/>
                </a:solidFill>
                <a:latin typeface="Calibri"/>
              </a:rPr>
              <a:t>How </a:t>
            </a:r>
            <a:r>
              <a:rPr sz="4400" b="1" dirty="0">
                <a:solidFill>
                  <a:srgbClr val="3A70BC"/>
                </a:solidFill>
                <a:latin typeface="Calibri"/>
              </a:rPr>
              <a:t>precious did that grace appear, </a:t>
            </a:r>
            <a:endParaRPr lang="en-US" sz="4400" b="1" dirty="0" smtClean="0">
              <a:solidFill>
                <a:srgbClr val="3A70BC"/>
              </a:solidFill>
              <a:latin typeface="Calibri"/>
            </a:endParaRPr>
          </a:p>
          <a:p>
            <a:pPr algn="ctr" defTabSz="457200">
              <a:defRPr sz="3500">
                <a:solidFill>
                  <a:srgbClr val="3A70BC"/>
                </a:solidFill>
              </a:defRPr>
            </a:pPr>
            <a:r>
              <a:rPr sz="4400" b="1" dirty="0" smtClean="0">
                <a:solidFill>
                  <a:srgbClr val="3A70BC"/>
                </a:solidFill>
                <a:latin typeface="Calibri"/>
              </a:rPr>
              <a:t>the </a:t>
            </a:r>
            <a:r>
              <a:rPr sz="4400" b="1" dirty="0">
                <a:solidFill>
                  <a:srgbClr val="3A70BC"/>
                </a:solidFill>
                <a:latin typeface="Calibri"/>
              </a:rPr>
              <a:t>hour I first believed.</a:t>
            </a:r>
          </a:p>
        </p:txBody>
      </p:sp>
    </p:spTree>
    <p:extLst>
      <p:ext uri="{BB962C8B-B14F-4D97-AF65-F5344CB8AC3E}">
        <p14:creationId xmlns:p14="http://schemas.microsoft.com/office/powerpoint/2010/main" val="422380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1937" y="42672"/>
            <a:ext cx="5974713" cy="4247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 sz="4000">
                <a:solidFill>
                  <a:srgbClr val="000000"/>
                </a:solidFill>
              </a:defRPr>
            </a:pPr>
            <a:r>
              <a:rPr sz="5400" b="1" dirty="0" err="1" smtClean="0">
                <a:solidFill>
                  <a:srgbClr val="000000"/>
                </a:solidFill>
                <a:latin typeface="Calibri"/>
              </a:rPr>
              <a:t>พระคุณ</a:t>
            </a:r>
            <a:r>
              <a:rPr sz="5400" b="1" dirty="0" err="1">
                <a:solidFill>
                  <a:srgbClr val="000000"/>
                </a:solidFill>
                <a:latin typeface="Calibri"/>
              </a:rPr>
              <a:t>สอนให้ใจฉันยำเกรง</a:t>
            </a:r>
            <a:r>
              <a:rPr sz="5400" b="1" dirty="0">
                <a:solidFill>
                  <a:srgbClr val="000000"/>
                </a:solidFill>
                <a:latin typeface="Calibri"/>
              </a:rPr>
              <a:t> </a:t>
            </a:r>
            <a:endParaRPr lang="en-US" sz="5400" b="1" dirty="0" smtClean="0">
              <a:solidFill>
                <a:srgbClr val="000000"/>
              </a:solidFill>
              <a:latin typeface="Calibri"/>
            </a:endParaRPr>
          </a:p>
          <a:p>
            <a:pPr algn="ctr" defTabSz="457200">
              <a:defRPr sz="4000">
                <a:solidFill>
                  <a:srgbClr val="000000"/>
                </a:solidFill>
              </a:defRPr>
            </a:pPr>
            <a:r>
              <a:rPr sz="5400" b="1" dirty="0" err="1" smtClean="0">
                <a:solidFill>
                  <a:srgbClr val="000000"/>
                </a:solidFill>
                <a:latin typeface="Calibri"/>
              </a:rPr>
              <a:t>เร่ง</a:t>
            </a:r>
            <a:r>
              <a:rPr sz="5400" b="1" dirty="0" err="1">
                <a:solidFill>
                  <a:srgbClr val="000000"/>
                </a:solidFill>
                <a:latin typeface="Calibri"/>
              </a:rPr>
              <a:t>ให้ความกลัวต้องหนี</a:t>
            </a:r>
            <a:r>
              <a:rPr sz="5400" b="1" dirty="0">
                <a:solidFill>
                  <a:srgbClr val="000000"/>
                </a:solidFill>
                <a:latin typeface="Calibri"/>
              </a:rPr>
              <a:t/>
            </a:r>
            <a:br>
              <a:rPr sz="5400" b="1" dirty="0">
                <a:solidFill>
                  <a:srgbClr val="000000"/>
                </a:solidFill>
                <a:latin typeface="Calibri"/>
              </a:rPr>
            </a:br>
            <a:r>
              <a:rPr sz="5400" b="1" dirty="0" err="1">
                <a:solidFill>
                  <a:srgbClr val="000000"/>
                </a:solidFill>
                <a:latin typeface="Calibri"/>
              </a:rPr>
              <a:t>พระคุณอันเลิศประเสริฐ</a:t>
            </a:r>
            <a:r>
              <a:rPr sz="5400" b="1" dirty="0" err="1" smtClean="0">
                <a:solidFill>
                  <a:srgbClr val="000000"/>
                </a:solidFill>
                <a:latin typeface="Calibri"/>
              </a:rPr>
              <a:t>ยิ่งใหญ่</a:t>
            </a:r>
            <a:endParaRPr lang="en-US" sz="5400" b="1" dirty="0">
              <a:solidFill>
                <a:srgbClr val="000000"/>
              </a:solidFill>
              <a:latin typeface="Calibri"/>
            </a:endParaRPr>
          </a:p>
          <a:p>
            <a:pPr algn="ctr" defTabSz="457200">
              <a:defRPr sz="4000">
                <a:solidFill>
                  <a:srgbClr val="000000"/>
                </a:solidFill>
              </a:defRPr>
            </a:pPr>
            <a:r>
              <a:rPr sz="5400" b="1" dirty="0" err="1" smtClean="0">
                <a:solidFill>
                  <a:srgbClr val="000000"/>
                </a:solidFill>
                <a:latin typeface="Calibri"/>
              </a:rPr>
              <a:t>ไม่</a:t>
            </a:r>
            <a:r>
              <a:rPr sz="5400" b="1" dirty="0" err="1">
                <a:solidFill>
                  <a:srgbClr val="000000"/>
                </a:solidFill>
                <a:latin typeface="Calibri"/>
              </a:rPr>
              <a:t>มีหมู่มารได้ชัย</a:t>
            </a:r>
            <a:r>
              <a:rPr sz="5400" b="1" dirty="0">
                <a:solidFill>
                  <a:srgbClr val="000000"/>
                </a:solidFill>
                <a:latin typeface="Calibri"/>
              </a:rPr>
              <a:t/>
            </a:r>
            <a:br>
              <a:rPr sz="5400" b="1" dirty="0">
                <a:solidFill>
                  <a:srgbClr val="000000"/>
                </a:solidFill>
                <a:latin typeface="Calibri"/>
              </a:rPr>
            </a:br>
            <a:endParaRPr sz="5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410902"/>
            <a:ext cx="9144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defRPr sz="3500">
                <a:solidFill>
                  <a:srgbClr val="3A70BC"/>
                </a:solidFill>
              </a:defRPr>
            </a:pPr>
            <a:r>
              <a:rPr sz="4400" b="1" dirty="0" smtClean="0">
                <a:solidFill>
                  <a:srgbClr val="3A70BC"/>
                </a:solidFill>
                <a:latin typeface="Calibri"/>
              </a:rPr>
              <a:t>Through </a:t>
            </a:r>
            <a:r>
              <a:rPr sz="4400" b="1" dirty="0">
                <a:solidFill>
                  <a:srgbClr val="3A70BC"/>
                </a:solidFill>
                <a:latin typeface="Calibri"/>
              </a:rPr>
              <a:t>many dangers, toils and snares, I have already come. </a:t>
            </a:r>
            <a:r>
              <a:rPr sz="4400" b="1" dirty="0" smtClean="0">
                <a:solidFill>
                  <a:srgbClr val="3A70BC"/>
                </a:solidFill>
                <a:latin typeface="Calibri"/>
              </a:rPr>
              <a:t>'</a:t>
            </a:r>
            <a:r>
              <a:rPr lang="en-US" sz="4400" b="1" dirty="0">
                <a:solidFill>
                  <a:srgbClr val="3A70BC"/>
                </a:solidFill>
                <a:latin typeface="Calibri"/>
              </a:rPr>
              <a:t>t</a:t>
            </a:r>
            <a:r>
              <a:rPr sz="4400" b="1" dirty="0" smtClean="0">
                <a:solidFill>
                  <a:srgbClr val="3A70BC"/>
                </a:solidFill>
                <a:latin typeface="Calibri"/>
              </a:rPr>
              <a:t>is </a:t>
            </a:r>
            <a:r>
              <a:rPr sz="4400" b="1" dirty="0">
                <a:solidFill>
                  <a:srgbClr val="3A70BC"/>
                </a:solidFill>
                <a:latin typeface="Calibri"/>
              </a:rPr>
              <a:t>grace that brought me safe thus far, </a:t>
            </a:r>
            <a:endParaRPr lang="en-US" sz="4400" b="1" dirty="0" smtClean="0">
              <a:solidFill>
                <a:srgbClr val="3A70BC"/>
              </a:solidFill>
              <a:latin typeface="Calibri"/>
            </a:endParaRPr>
          </a:p>
          <a:p>
            <a:pPr algn="ctr" defTabSz="457200">
              <a:defRPr sz="3500">
                <a:solidFill>
                  <a:srgbClr val="3A70BC"/>
                </a:solidFill>
              </a:defRPr>
            </a:pPr>
            <a:r>
              <a:rPr sz="4400" b="1" dirty="0" smtClean="0">
                <a:solidFill>
                  <a:srgbClr val="3A70BC"/>
                </a:solidFill>
                <a:latin typeface="Calibri"/>
              </a:rPr>
              <a:t>and </a:t>
            </a:r>
            <a:r>
              <a:rPr sz="4400" b="1" dirty="0">
                <a:solidFill>
                  <a:srgbClr val="3A70BC"/>
                </a:solidFill>
                <a:latin typeface="Calibri"/>
              </a:rPr>
              <a:t>grace will lead us home.</a:t>
            </a:r>
          </a:p>
        </p:txBody>
      </p:sp>
    </p:spTree>
    <p:extLst>
      <p:ext uri="{BB962C8B-B14F-4D97-AF65-F5344CB8AC3E}">
        <p14:creationId xmlns:p14="http://schemas.microsoft.com/office/powerpoint/2010/main" val="276386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6783" y="21471"/>
            <a:ext cx="6250429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 sz="4000">
                <a:solidFill>
                  <a:srgbClr val="000000"/>
                </a:solidFill>
              </a:defRPr>
            </a:pPr>
            <a:r>
              <a:rPr sz="6000" b="1" dirty="0" err="1" smtClean="0">
                <a:solidFill>
                  <a:srgbClr val="000000"/>
                </a:solidFill>
                <a:latin typeface="Calibri"/>
              </a:rPr>
              <a:t>พระ</a:t>
            </a:r>
            <a:r>
              <a:rPr sz="6000" b="1" dirty="0" err="1">
                <a:solidFill>
                  <a:srgbClr val="000000"/>
                </a:solidFill>
                <a:latin typeface="Calibri"/>
              </a:rPr>
              <a:t>เจ้าประทานแต่สิ่งที่ดี</a:t>
            </a:r>
            <a:r>
              <a:rPr sz="6000" b="1" dirty="0">
                <a:solidFill>
                  <a:srgbClr val="000000"/>
                </a:solidFill>
                <a:latin typeface="Calibri"/>
              </a:rPr>
              <a:t/>
            </a:r>
            <a:br>
              <a:rPr sz="6000" b="1" dirty="0">
                <a:solidFill>
                  <a:srgbClr val="000000"/>
                </a:solidFill>
                <a:latin typeface="Calibri"/>
              </a:rPr>
            </a:br>
            <a:r>
              <a:rPr sz="6000" b="1" dirty="0" err="1">
                <a:solidFill>
                  <a:srgbClr val="000000"/>
                </a:solidFill>
                <a:latin typeface="Calibri"/>
              </a:rPr>
              <a:t>พระธรรมให้มีความหวัง</a:t>
            </a:r>
            <a:r>
              <a:rPr sz="6000" b="1" dirty="0">
                <a:solidFill>
                  <a:srgbClr val="000000"/>
                </a:solidFill>
                <a:latin typeface="Calibri"/>
              </a:rPr>
              <a:t> </a:t>
            </a:r>
            <a:endParaRPr lang="en-US" sz="6000" b="1" dirty="0" smtClean="0">
              <a:solidFill>
                <a:srgbClr val="000000"/>
              </a:solidFill>
              <a:latin typeface="Calibri"/>
            </a:endParaRPr>
          </a:p>
          <a:p>
            <a:pPr algn="ctr" defTabSz="457200">
              <a:defRPr sz="4000">
                <a:solidFill>
                  <a:srgbClr val="000000"/>
                </a:solidFill>
              </a:defRPr>
            </a:pPr>
            <a:r>
              <a:rPr sz="6000" b="1" dirty="0" err="1" smtClean="0">
                <a:solidFill>
                  <a:srgbClr val="000000"/>
                </a:solidFill>
                <a:latin typeface="Calibri"/>
              </a:rPr>
              <a:t>พระองค์</a:t>
            </a:r>
            <a:r>
              <a:rPr sz="6000" b="1" dirty="0" err="1">
                <a:solidFill>
                  <a:srgbClr val="000000"/>
                </a:solidFill>
                <a:latin typeface="Calibri"/>
              </a:rPr>
              <a:t>คุ้มครองป้องกันทุก</a:t>
            </a:r>
            <a:r>
              <a:rPr sz="6000" b="1" dirty="0" err="1" smtClean="0">
                <a:solidFill>
                  <a:srgbClr val="000000"/>
                </a:solidFill>
                <a:latin typeface="Calibri"/>
              </a:rPr>
              <a:t>ที</a:t>
            </a:r>
            <a:endParaRPr lang="en-US" sz="6000" b="1" dirty="0">
              <a:solidFill>
                <a:srgbClr val="000000"/>
              </a:solidFill>
              <a:latin typeface="Calibri"/>
            </a:endParaRPr>
          </a:p>
          <a:p>
            <a:pPr algn="ctr" defTabSz="457200">
              <a:defRPr sz="4000">
                <a:solidFill>
                  <a:srgbClr val="000000"/>
                </a:solidFill>
              </a:defRPr>
            </a:pPr>
            <a:r>
              <a:rPr sz="6000" b="1" dirty="0" err="1" smtClean="0">
                <a:solidFill>
                  <a:srgbClr val="000000"/>
                </a:solidFill>
                <a:latin typeface="Calibri"/>
              </a:rPr>
              <a:t>เมื่อ</a:t>
            </a:r>
            <a:r>
              <a:rPr sz="6000" b="1" dirty="0" err="1">
                <a:solidFill>
                  <a:srgbClr val="000000"/>
                </a:solidFill>
                <a:latin typeface="Calibri"/>
              </a:rPr>
              <a:t>มีสิ่งชั่วบีฑา</a:t>
            </a:r>
            <a:endParaRPr sz="60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3568" y="3831509"/>
            <a:ext cx="863193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defRPr sz="3500">
                <a:solidFill>
                  <a:srgbClr val="3A70BC"/>
                </a:solidFill>
              </a:defRPr>
            </a:pPr>
            <a:r>
              <a:rPr sz="4400" b="1" dirty="0" smtClean="0">
                <a:solidFill>
                  <a:srgbClr val="3A70BC"/>
                </a:solidFill>
                <a:latin typeface="Calibri"/>
              </a:rPr>
              <a:t>The </a:t>
            </a:r>
            <a:r>
              <a:rPr sz="4400" b="1" dirty="0">
                <a:solidFill>
                  <a:srgbClr val="3A70BC"/>
                </a:solidFill>
                <a:latin typeface="Calibri"/>
              </a:rPr>
              <a:t>Lord hath promised good to me, </a:t>
            </a:r>
            <a:endParaRPr lang="en-US" sz="4400" b="1" dirty="0" smtClean="0">
              <a:solidFill>
                <a:srgbClr val="3A70BC"/>
              </a:solidFill>
              <a:latin typeface="Calibri"/>
            </a:endParaRPr>
          </a:p>
          <a:p>
            <a:pPr algn="ctr" defTabSz="457200">
              <a:defRPr sz="3500">
                <a:solidFill>
                  <a:srgbClr val="3A70BC"/>
                </a:solidFill>
              </a:defRPr>
            </a:pPr>
            <a:r>
              <a:rPr sz="4400" b="1" dirty="0" smtClean="0">
                <a:solidFill>
                  <a:srgbClr val="3A70BC"/>
                </a:solidFill>
                <a:latin typeface="Calibri"/>
              </a:rPr>
              <a:t>His </a:t>
            </a:r>
            <a:r>
              <a:rPr sz="4400" b="1" dirty="0">
                <a:solidFill>
                  <a:srgbClr val="3A70BC"/>
                </a:solidFill>
                <a:latin typeface="Calibri"/>
              </a:rPr>
              <a:t>word my hope secures; </a:t>
            </a:r>
            <a:endParaRPr lang="en-US" sz="4400" b="1" dirty="0" smtClean="0">
              <a:solidFill>
                <a:srgbClr val="3A70BC"/>
              </a:solidFill>
              <a:latin typeface="Calibri"/>
            </a:endParaRPr>
          </a:p>
          <a:p>
            <a:pPr algn="ctr" defTabSz="457200">
              <a:defRPr sz="3500">
                <a:solidFill>
                  <a:srgbClr val="3A70BC"/>
                </a:solidFill>
              </a:defRPr>
            </a:pPr>
            <a:r>
              <a:rPr sz="4400" b="1" dirty="0" smtClean="0">
                <a:solidFill>
                  <a:srgbClr val="3A70BC"/>
                </a:solidFill>
                <a:latin typeface="Calibri"/>
              </a:rPr>
              <a:t>He </a:t>
            </a:r>
            <a:r>
              <a:rPr sz="4400" b="1" dirty="0">
                <a:solidFill>
                  <a:srgbClr val="3A70BC"/>
                </a:solidFill>
                <a:latin typeface="Calibri"/>
              </a:rPr>
              <a:t>will my shield and portion be </a:t>
            </a:r>
            <a:endParaRPr lang="en-US" sz="4400" b="1" dirty="0" smtClean="0">
              <a:solidFill>
                <a:srgbClr val="3A70BC"/>
              </a:solidFill>
              <a:latin typeface="Calibri"/>
            </a:endParaRPr>
          </a:p>
          <a:p>
            <a:pPr algn="ctr" defTabSz="457200">
              <a:defRPr sz="3500">
                <a:solidFill>
                  <a:srgbClr val="3A70BC"/>
                </a:solidFill>
              </a:defRPr>
            </a:pPr>
            <a:r>
              <a:rPr sz="4400" b="1" dirty="0" smtClean="0">
                <a:solidFill>
                  <a:srgbClr val="3A70BC"/>
                </a:solidFill>
                <a:latin typeface="Calibri"/>
              </a:rPr>
              <a:t>As </a:t>
            </a:r>
            <a:r>
              <a:rPr sz="4400" b="1" dirty="0">
                <a:solidFill>
                  <a:srgbClr val="3A70BC"/>
                </a:solidFill>
                <a:latin typeface="Calibri"/>
              </a:rPr>
              <a:t>long as life endures.</a:t>
            </a:r>
          </a:p>
        </p:txBody>
      </p:sp>
    </p:spTree>
    <p:extLst>
      <p:ext uri="{BB962C8B-B14F-4D97-AF65-F5344CB8AC3E}">
        <p14:creationId xmlns:p14="http://schemas.microsoft.com/office/powerpoint/2010/main" val="3125606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30089" y="36090"/>
            <a:ext cx="5283819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457200">
              <a:defRPr sz="4000">
                <a:solidFill>
                  <a:srgbClr val="000000"/>
                </a:solidFill>
              </a:defRPr>
            </a:pPr>
            <a:r>
              <a:rPr sz="5400" b="1" dirty="0" err="1" smtClean="0">
                <a:solidFill>
                  <a:srgbClr val="000000"/>
                </a:solidFill>
                <a:latin typeface="Calibri"/>
              </a:rPr>
              <a:t>เมื่อ</a:t>
            </a:r>
            <a:r>
              <a:rPr sz="5400" b="1" dirty="0" err="1">
                <a:solidFill>
                  <a:srgbClr val="000000"/>
                </a:solidFill>
                <a:latin typeface="Calibri"/>
              </a:rPr>
              <a:t>เราได้ไปอยู่เมืองสวรรค์</a:t>
            </a:r>
            <a:r>
              <a:rPr sz="5400" b="1" dirty="0">
                <a:solidFill>
                  <a:srgbClr val="000000"/>
                </a:solidFill>
                <a:latin typeface="Calibri"/>
              </a:rPr>
              <a:t/>
            </a:r>
            <a:br>
              <a:rPr sz="5400" b="1" dirty="0">
                <a:solidFill>
                  <a:srgbClr val="000000"/>
                </a:solidFill>
                <a:latin typeface="Calibri"/>
              </a:rPr>
            </a:br>
            <a:r>
              <a:rPr sz="5400" b="1" dirty="0" err="1">
                <a:solidFill>
                  <a:srgbClr val="000000"/>
                </a:solidFill>
                <a:latin typeface="Calibri"/>
              </a:rPr>
              <a:t>ช้านานนับหลายพันปี</a:t>
            </a:r>
            <a:r>
              <a:rPr sz="5400" b="1" dirty="0">
                <a:solidFill>
                  <a:srgbClr val="000000"/>
                </a:solidFill>
                <a:latin typeface="Calibri"/>
              </a:rPr>
              <a:t> </a:t>
            </a:r>
            <a:endParaRPr lang="en-US" sz="5400" b="1" dirty="0" smtClean="0">
              <a:solidFill>
                <a:srgbClr val="000000"/>
              </a:solidFill>
              <a:latin typeface="Calibri"/>
            </a:endParaRPr>
          </a:p>
          <a:p>
            <a:pPr algn="ctr" defTabSz="457200">
              <a:defRPr sz="4000">
                <a:solidFill>
                  <a:srgbClr val="000000"/>
                </a:solidFill>
              </a:defRPr>
            </a:pPr>
            <a:r>
              <a:rPr sz="5400" b="1" dirty="0" err="1" smtClean="0">
                <a:solidFill>
                  <a:srgbClr val="000000"/>
                </a:solidFill>
                <a:latin typeface="Calibri"/>
              </a:rPr>
              <a:t>ยัง</a:t>
            </a:r>
            <a:r>
              <a:rPr sz="5400" b="1" dirty="0" err="1">
                <a:solidFill>
                  <a:srgbClr val="000000"/>
                </a:solidFill>
                <a:latin typeface="Calibri"/>
              </a:rPr>
              <a:t>มีเวลาร้องเพลงสรรเสริญ</a:t>
            </a:r>
            <a:r>
              <a:rPr sz="5400" b="1" dirty="0">
                <a:solidFill>
                  <a:srgbClr val="000000"/>
                </a:solidFill>
                <a:latin typeface="Calibri"/>
              </a:rPr>
              <a:t/>
            </a:r>
            <a:br>
              <a:rPr sz="5400" b="1" dirty="0">
                <a:solidFill>
                  <a:srgbClr val="000000"/>
                </a:solidFill>
                <a:latin typeface="Calibri"/>
              </a:rPr>
            </a:br>
            <a:r>
              <a:rPr sz="5400" b="1" dirty="0" err="1">
                <a:solidFill>
                  <a:srgbClr val="000000"/>
                </a:solidFill>
                <a:latin typeface="Calibri"/>
              </a:rPr>
              <a:t>เท่ากันกับเมื่อเริ่มต้น</a:t>
            </a:r>
            <a:endParaRPr sz="54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6" y="3452410"/>
            <a:ext cx="892454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457200">
              <a:defRPr sz="3500">
                <a:solidFill>
                  <a:srgbClr val="3A70BC"/>
                </a:solidFill>
              </a:defRPr>
            </a:pPr>
            <a:r>
              <a:rPr sz="4000" b="1" dirty="0" smtClean="0">
                <a:solidFill>
                  <a:srgbClr val="3A70BC"/>
                </a:solidFill>
                <a:latin typeface="Calibri"/>
              </a:rPr>
              <a:t>When </a:t>
            </a:r>
            <a:r>
              <a:rPr sz="4000" b="1" dirty="0">
                <a:solidFill>
                  <a:srgbClr val="3A70BC"/>
                </a:solidFill>
                <a:latin typeface="Calibri"/>
              </a:rPr>
              <a:t>we’ve been there </a:t>
            </a:r>
            <a:endParaRPr lang="en-US" sz="4000" b="1" dirty="0" smtClean="0">
              <a:solidFill>
                <a:srgbClr val="3A70BC"/>
              </a:solidFill>
              <a:latin typeface="Calibri"/>
            </a:endParaRPr>
          </a:p>
          <a:p>
            <a:pPr algn="ctr" defTabSz="457200">
              <a:defRPr sz="3500">
                <a:solidFill>
                  <a:srgbClr val="3A70BC"/>
                </a:solidFill>
              </a:defRPr>
            </a:pPr>
            <a:r>
              <a:rPr sz="4000" b="1" dirty="0" smtClean="0">
                <a:solidFill>
                  <a:srgbClr val="3A70BC"/>
                </a:solidFill>
                <a:latin typeface="Calibri"/>
              </a:rPr>
              <a:t>ten</a:t>
            </a:r>
            <a:r>
              <a:rPr lang="en-US" sz="4000" b="1" dirty="0" smtClean="0">
                <a:solidFill>
                  <a:srgbClr val="3A70BC"/>
                </a:solidFill>
                <a:latin typeface="Calibri"/>
              </a:rPr>
              <a:t> </a:t>
            </a:r>
            <a:r>
              <a:rPr sz="4000" b="1" dirty="0" smtClean="0">
                <a:solidFill>
                  <a:srgbClr val="3A70BC"/>
                </a:solidFill>
                <a:latin typeface="Calibri"/>
              </a:rPr>
              <a:t>thousand </a:t>
            </a:r>
            <a:r>
              <a:rPr sz="4000" b="1" dirty="0">
                <a:solidFill>
                  <a:srgbClr val="3A70BC"/>
                </a:solidFill>
                <a:latin typeface="Calibri"/>
              </a:rPr>
              <a:t>years, </a:t>
            </a:r>
            <a:endParaRPr lang="en-US" sz="4000" b="1" dirty="0" smtClean="0">
              <a:solidFill>
                <a:srgbClr val="3A70BC"/>
              </a:solidFill>
              <a:latin typeface="Calibri"/>
            </a:endParaRPr>
          </a:p>
          <a:p>
            <a:pPr algn="ctr" defTabSz="457200">
              <a:defRPr sz="3500">
                <a:solidFill>
                  <a:srgbClr val="3A70BC"/>
                </a:solidFill>
              </a:defRPr>
            </a:pPr>
            <a:r>
              <a:rPr sz="4000" b="1" dirty="0" smtClean="0">
                <a:solidFill>
                  <a:srgbClr val="3A70BC"/>
                </a:solidFill>
                <a:latin typeface="Calibri"/>
              </a:rPr>
              <a:t>Bright </a:t>
            </a:r>
            <a:r>
              <a:rPr sz="4000" b="1" dirty="0">
                <a:solidFill>
                  <a:srgbClr val="3A70BC"/>
                </a:solidFill>
                <a:latin typeface="Calibri"/>
              </a:rPr>
              <a:t>shining as the sun, </a:t>
            </a:r>
            <a:endParaRPr lang="en-US" sz="4000" b="1" dirty="0" smtClean="0">
              <a:solidFill>
                <a:srgbClr val="3A70BC"/>
              </a:solidFill>
              <a:latin typeface="Calibri"/>
            </a:endParaRPr>
          </a:p>
          <a:p>
            <a:pPr algn="ctr" defTabSz="457200">
              <a:defRPr sz="3500">
                <a:solidFill>
                  <a:srgbClr val="3A70BC"/>
                </a:solidFill>
              </a:defRPr>
            </a:pPr>
            <a:r>
              <a:rPr sz="4000" b="1" dirty="0" smtClean="0">
                <a:solidFill>
                  <a:srgbClr val="3A70BC"/>
                </a:solidFill>
                <a:latin typeface="Calibri"/>
              </a:rPr>
              <a:t>We’ve </a:t>
            </a:r>
            <a:r>
              <a:rPr sz="4000" b="1" dirty="0">
                <a:solidFill>
                  <a:srgbClr val="3A70BC"/>
                </a:solidFill>
                <a:latin typeface="Calibri"/>
              </a:rPr>
              <a:t>no less days to sing God’s praise. </a:t>
            </a:r>
            <a:endParaRPr lang="en-US" sz="4000" b="1" dirty="0" smtClean="0">
              <a:solidFill>
                <a:srgbClr val="3A70BC"/>
              </a:solidFill>
              <a:latin typeface="Calibri"/>
            </a:endParaRPr>
          </a:p>
          <a:p>
            <a:pPr algn="ctr" defTabSz="457200">
              <a:defRPr sz="3500">
                <a:solidFill>
                  <a:srgbClr val="3A70BC"/>
                </a:solidFill>
              </a:defRPr>
            </a:pPr>
            <a:r>
              <a:rPr sz="4000" b="1" dirty="0" smtClean="0">
                <a:solidFill>
                  <a:srgbClr val="3A70BC"/>
                </a:solidFill>
                <a:latin typeface="Calibri"/>
              </a:rPr>
              <a:t>Than </a:t>
            </a:r>
            <a:r>
              <a:rPr sz="4000" b="1" dirty="0">
                <a:solidFill>
                  <a:srgbClr val="3A70BC"/>
                </a:solidFill>
                <a:latin typeface="Calibri"/>
              </a:rPr>
              <a:t>when we first begun</a:t>
            </a:r>
          </a:p>
        </p:txBody>
      </p:sp>
    </p:spTree>
    <p:extLst>
      <p:ext uri="{BB962C8B-B14F-4D97-AF65-F5344CB8AC3E}">
        <p14:creationId xmlns:p14="http://schemas.microsoft.com/office/powerpoint/2010/main" val="162216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186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พระคุณพระเจ้า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พระเจ้าดีตลอดเวลา</dc:title>
  <dc:creator>SaveMLife</dc:creator>
  <cp:lastModifiedBy>LERTSIRIKARN</cp:lastModifiedBy>
  <cp:revision>6</cp:revision>
  <dcterms:created xsi:type="dcterms:W3CDTF">2019-01-05T05:07:23Z</dcterms:created>
  <dcterms:modified xsi:type="dcterms:W3CDTF">2019-08-03T16:58:35Z</dcterms:modified>
</cp:coreProperties>
</file>