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7200" b="1" dirty="0" err="1"/>
              <a:t>ขอบพระคุณด้วยใจโมทนา</a:t>
            </a:r>
            <a:endParaRPr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 sz="4000">
                <a:solidFill>
                  <a:srgbClr val="3A70BC"/>
                </a:solidFill>
              </a:defRPr>
            </a:pPr>
            <a:r>
              <a:rPr sz="5400" b="1" dirty="0"/>
              <a:t>Give 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0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8576" y="76201"/>
            <a:ext cx="6046848" cy="3416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sz="5400" b="1" dirty="0" err="1"/>
              <a:t>ขอบพระคุณด้วยใจโมทนา</a:t>
            </a:r>
            <a:r>
              <a:rPr sz="5400" b="1" dirty="0"/>
              <a:t> </a:t>
            </a:r>
            <a:endParaRPr lang="en-US" sz="5400" b="1" dirty="0" smtClean="0"/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sz="5400" b="1" dirty="0" err="1" smtClean="0"/>
              <a:t>ขอบพระคุณ</a:t>
            </a:r>
            <a:r>
              <a:rPr sz="5400" b="1" dirty="0" err="1"/>
              <a:t>แด่องค์บริสุทธิ์</a:t>
            </a:r>
            <a:r>
              <a:rPr sz="5400" b="1" dirty="0"/>
              <a:t/>
            </a:r>
            <a:br>
              <a:rPr sz="5400" b="1" dirty="0"/>
            </a:br>
            <a:r>
              <a:rPr sz="5400" b="1" dirty="0" err="1"/>
              <a:t>ขอบพระคุณที่พระองค์ประทาน</a:t>
            </a:r>
            <a:r>
              <a:rPr sz="5400" b="1" dirty="0"/>
              <a:t/>
            </a:r>
            <a:br>
              <a:rPr sz="5400" b="1" dirty="0"/>
            </a:br>
            <a:r>
              <a:rPr sz="5400" b="1" dirty="0" err="1"/>
              <a:t>พระเยซู</a:t>
            </a:r>
            <a:r>
              <a:rPr sz="5400" b="1" dirty="0"/>
              <a:t> </a:t>
            </a:r>
            <a:r>
              <a:rPr sz="5400" b="1" dirty="0" err="1"/>
              <a:t>พระบุตร</a:t>
            </a:r>
            <a:endParaRPr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6862" y="3516923"/>
            <a:ext cx="807133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>
                <a:solidFill>
                  <a:srgbClr val="3A70BC"/>
                </a:solidFill>
              </a:defRPr>
            </a:pPr>
            <a:r>
              <a:rPr b="1" dirty="0"/>
              <a:t>Give thanks with a grateful heart. </a:t>
            </a:r>
            <a:endParaRPr lang="en-US" b="1" dirty="0" smtClean="0"/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b="1" dirty="0" smtClean="0"/>
              <a:t>Give </a:t>
            </a:r>
            <a:r>
              <a:rPr b="1" dirty="0"/>
              <a:t>thanks to the Holy One. </a:t>
            </a:r>
            <a:endParaRPr lang="en-US" b="1" dirty="0" smtClean="0"/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b="1" dirty="0" smtClean="0"/>
              <a:t>Give </a:t>
            </a:r>
            <a:r>
              <a:rPr b="1" dirty="0"/>
              <a:t>thanks because </a:t>
            </a:r>
            <a:endParaRPr lang="en-US" b="1" dirty="0" smtClean="0"/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b="1" dirty="0" smtClean="0"/>
              <a:t>He's </a:t>
            </a:r>
            <a:r>
              <a:rPr b="1" dirty="0"/>
              <a:t>given Jesus Christ, His Son.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0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384" y="316522"/>
            <a:ext cx="8387232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sz="6000" b="1" dirty="0" err="1"/>
              <a:t>เดี๋ยวนี้</a:t>
            </a:r>
            <a:r>
              <a:rPr sz="6000" b="1" dirty="0"/>
              <a:t> </a:t>
            </a:r>
            <a:r>
              <a:rPr sz="6000" b="1" dirty="0" err="1"/>
              <a:t>ให้ผู้อ่อนแอกล่าวว่าเข้มแข็ง</a:t>
            </a:r>
            <a:r>
              <a:rPr sz="6000" b="1" dirty="0"/>
              <a:t/>
            </a:r>
            <a:br>
              <a:rPr sz="6000" b="1" dirty="0"/>
            </a:br>
            <a:r>
              <a:rPr sz="6000" b="1" dirty="0" err="1"/>
              <a:t>ให้ผู้ขัดสนกลับเป็นมั่งมี</a:t>
            </a:r>
            <a:r>
              <a:rPr sz="6000" b="1" dirty="0"/>
              <a:t/>
            </a:r>
            <a:br>
              <a:rPr sz="6000" b="1" dirty="0"/>
            </a:br>
            <a:r>
              <a:rPr sz="6000" b="1" dirty="0" err="1"/>
              <a:t>เพราะพระองค์ทรง</a:t>
            </a:r>
            <a:r>
              <a:rPr sz="6000" b="1" dirty="0"/>
              <a:t> </a:t>
            </a:r>
            <a:r>
              <a:rPr sz="6000" b="1" dirty="0" err="1"/>
              <a:t>ประทานสิ่งดีเพื่อเรา</a:t>
            </a:r>
            <a:endParaRPr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7554" y="3458307"/>
            <a:ext cx="9068893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400">
                <a:solidFill>
                  <a:srgbClr val="3A70BC"/>
                </a:solidFill>
              </a:defRPr>
            </a:pPr>
            <a:r>
              <a:rPr b="1" dirty="0"/>
              <a:t>And now let the weak say, </a:t>
            </a:r>
            <a:r>
              <a:rPr b="1" dirty="0" smtClean="0"/>
              <a:t>I </a:t>
            </a:r>
            <a:r>
              <a:rPr b="1" dirty="0"/>
              <a:t>am </a:t>
            </a:r>
            <a:r>
              <a:rPr b="1" dirty="0" smtClean="0"/>
              <a:t>strong</a:t>
            </a:r>
            <a:br>
              <a:rPr b="1" dirty="0" smtClean="0"/>
            </a:br>
            <a:r>
              <a:rPr b="1" dirty="0" smtClean="0"/>
              <a:t> </a:t>
            </a:r>
            <a:r>
              <a:rPr b="1" dirty="0"/>
              <a:t>Let the poor say, I am rich</a:t>
            </a:r>
            <a:br>
              <a:rPr b="1" dirty="0"/>
            </a:br>
            <a:r>
              <a:rPr b="1" dirty="0"/>
              <a:t> Because of what </a:t>
            </a:r>
            <a:endParaRPr lang="en-US" b="1" dirty="0" smtClean="0"/>
          </a:p>
          <a:p>
            <a:pPr algn="ctr">
              <a:lnSpc>
                <a:spcPts val="4800"/>
              </a:lnSpc>
              <a:defRPr sz="4400">
                <a:solidFill>
                  <a:srgbClr val="3A70BC"/>
                </a:solidFill>
              </a:defRPr>
            </a:pPr>
            <a:r>
              <a:rPr b="1" dirty="0" smtClean="0"/>
              <a:t>the </a:t>
            </a:r>
            <a:r>
              <a:rPr b="1" dirty="0"/>
              <a:t>Lord has done for us</a:t>
            </a:r>
            <a:br>
              <a:rPr b="1" dirty="0"/>
            </a:br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56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ขอบพระคุณด้วยใจโมทนา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มานี่เป็นเวลานมัสการ</dc:title>
  <dc:subject/>
  <dc:creator/>
  <cp:keywords/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2019-08-03T16:14:23Z</dcterms:modified>
  <cp:category/>
</cp:coreProperties>
</file>